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815" r:id="rId2"/>
  </p:sldMasterIdLst>
  <p:notesMasterIdLst>
    <p:notesMasterId r:id="rId22"/>
  </p:notesMasterIdLst>
  <p:handoutMasterIdLst>
    <p:handoutMasterId r:id="rId23"/>
  </p:handoutMasterIdLst>
  <p:sldIdLst>
    <p:sldId id="441" r:id="rId3"/>
    <p:sldId id="637" r:id="rId4"/>
    <p:sldId id="640" r:id="rId5"/>
    <p:sldId id="623" r:id="rId6"/>
    <p:sldId id="624" r:id="rId7"/>
    <p:sldId id="626" r:id="rId8"/>
    <p:sldId id="631" r:id="rId9"/>
    <p:sldId id="630" r:id="rId10"/>
    <p:sldId id="643" r:id="rId11"/>
    <p:sldId id="634" r:id="rId12"/>
    <p:sldId id="635" r:id="rId13"/>
    <p:sldId id="636" r:id="rId14"/>
    <p:sldId id="647" r:id="rId15"/>
    <p:sldId id="452" r:id="rId16"/>
    <p:sldId id="453" r:id="rId17"/>
    <p:sldId id="454" r:id="rId18"/>
    <p:sldId id="409" r:id="rId19"/>
    <p:sldId id="582" r:id="rId20"/>
    <p:sldId id="652" r:id="rId2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4BCF"/>
    <a:srgbClr val="0F0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44"/>
    <p:restoredTop sz="94643"/>
  </p:normalViewPr>
  <p:slideViewPr>
    <p:cSldViewPr>
      <p:cViewPr varScale="1">
        <p:scale>
          <a:sx n="68" d="100"/>
          <a:sy n="68" d="100"/>
        </p:scale>
        <p:origin x="1114"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1" d="100"/>
        <a:sy n="21" d="100"/>
      </p:scale>
      <p:origin x="0" y="493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39D5C9-E8B0-400E-8A88-0C8628C2DA9B}"/>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 name="Date Placeholder 2">
            <a:extLst>
              <a:ext uri="{FF2B5EF4-FFF2-40B4-BE49-F238E27FC236}">
                <a16:creationId xmlns:a16="http://schemas.microsoft.com/office/drawing/2014/main" id="{B96EB412-9A8F-47AA-B873-DDC113FFD43A}"/>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A6C0714D-C942-478F-A649-2BFB552EB6E1}" type="datetimeFigureOut">
              <a:rPr lang="en-US" altLang="en-US"/>
              <a:pPr/>
              <a:t>10/2/2017</a:t>
            </a:fld>
            <a:endParaRPr lang="en-US" altLang="en-US"/>
          </a:p>
        </p:txBody>
      </p:sp>
      <p:sp>
        <p:nvSpPr>
          <p:cNvPr id="4" name="Footer Placeholder 3">
            <a:extLst>
              <a:ext uri="{FF2B5EF4-FFF2-40B4-BE49-F238E27FC236}">
                <a16:creationId xmlns:a16="http://schemas.microsoft.com/office/drawing/2014/main" id="{5B144182-AF71-4AB4-A13D-FC8501DE90F4}"/>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5" name="Slide Number Placeholder 4">
            <a:extLst>
              <a:ext uri="{FF2B5EF4-FFF2-40B4-BE49-F238E27FC236}">
                <a16:creationId xmlns:a16="http://schemas.microsoft.com/office/drawing/2014/main" id="{E03650E2-06A9-4867-A590-891FF29F097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DC7260A-4D84-451B-B2A3-B9C314CB35AC}"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A48265F-DAC1-464C-A9B8-0F034CAA109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9219" name="Rectangle 3">
            <a:extLst>
              <a:ext uri="{FF2B5EF4-FFF2-40B4-BE49-F238E27FC236}">
                <a16:creationId xmlns:a16="http://schemas.microsoft.com/office/drawing/2014/main" id="{5314868D-50F5-428B-9DE3-899CA3E6AA7A}"/>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21508" name="Rectangle 4">
            <a:extLst>
              <a:ext uri="{FF2B5EF4-FFF2-40B4-BE49-F238E27FC236}">
                <a16:creationId xmlns:a16="http://schemas.microsoft.com/office/drawing/2014/main" id="{0EBA1499-4ED7-4FE0-972B-61E01D9CCF1F}"/>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a:extLst>
              <a:ext uri="{FF2B5EF4-FFF2-40B4-BE49-F238E27FC236}">
                <a16:creationId xmlns:a16="http://schemas.microsoft.com/office/drawing/2014/main" id="{4C9CF70B-2BDB-4AE3-832A-B461CA6FC904}"/>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a:extLst>
              <a:ext uri="{FF2B5EF4-FFF2-40B4-BE49-F238E27FC236}">
                <a16:creationId xmlns:a16="http://schemas.microsoft.com/office/drawing/2014/main" id="{F4BF73F0-75C4-4758-804A-E81295AA3121}"/>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9223" name="Rectangle 7">
            <a:extLst>
              <a:ext uri="{FF2B5EF4-FFF2-40B4-BE49-F238E27FC236}">
                <a16:creationId xmlns:a16="http://schemas.microsoft.com/office/drawing/2014/main" id="{65463ADD-6C0F-4FB6-885B-926E5A953953}"/>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BD7B8A1-B467-49BF-A80D-7148B9D636A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6" charset="0"/>
        <a:ea typeface="MS PGothic" panose="020B0600070205080204" pitchFamily="34"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Times" pitchFamily="-106"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pitchFamily="-106"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pitchFamily="-106"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pitchFamily="-106"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E1CAF854-BF77-4432-AE42-918C9D920786}"/>
              </a:ext>
            </a:extLst>
          </p:cNvPr>
          <p:cNvSpPr>
            <a:spLocks noGrp="1" noRot="1" noChangeAspect="1" noTextEdit="1"/>
          </p:cNvSpPr>
          <p:nvPr>
            <p:ph type="sldImg"/>
          </p:nvPr>
        </p:nvSpPr>
        <p:spPr>
          <a:ln/>
        </p:spPr>
      </p:sp>
      <p:sp>
        <p:nvSpPr>
          <p:cNvPr id="24578" name="Notes Placeholder 2">
            <a:extLst>
              <a:ext uri="{FF2B5EF4-FFF2-40B4-BE49-F238E27FC236}">
                <a16:creationId xmlns:a16="http://schemas.microsoft.com/office/drawing/2014/main" id="{3AFF3538-9DF1-4FA1-9144-48CEFC9EB51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24579" name="Slide Number Placeholder 3">
            <a:extLst>
              <a:ext uri="{FF2B5EF4-FFF2-40B4-BE49-F238E27FC236}">
                <a16:creationId xmlns:a16="http://schemas.microsoft.com/office/drawing/2014/main" id="{FA67A8FB-3612-4D16-9EAA-2FB1EFA396E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A77EF2FF-7B99-4187-9EA0-617073AE1E65}" type="slidenum">
              <a:rPr lang="en-US" altLang="en-US" sz="120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16073856-6887-4B87-84A1-EE98FE4592D4}"/>
              </a:ext>
            </a:extLst>
          </p:cNvPr>
          <p:cNvSpPr>
            <a:spLocks noGrp="1" noChangeArrowheads="1"/>
          </p:cNvSpPr>
          <p:nvPr>
            <p:ph type="sldNum" sz="quarter" idx="5"/>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eaLnBrk="1" hangingPunct="1">
              <a:spcBef>
                <a:spcPct val="0"/>
              </a:spcBef>
            </a:pPr>
            <a:fld id="{67D1F9BF-3CE5-4E4A-83A4-5A5A0151D4C7}" type="slidenum">
              <a:rPr lang="en-US" altLang="en-US">
                <a:latin typeface="Arial" panose="020B0604020202020204" pitchFamily="34" charset="0"/>
              </a:rPr>
              <a:pPr eaLnBrk="1" hangingPunct="1">
                <a:spcBef>
                  <a:spcPct val="0"/>
                </a:spcBef>
              </a:pPr>
              <a:t>19</a:t>
            </a:fld>
            <a:endParaRPr lang="en-US" altLang="en-US">
              <a:latin typeface="Arial" panose="020B0604020202020204" pitchFamily="34" charset="0"/>
            </a:endParaRPr>
          </a:p>
        </p:txBody>
      </p:sp>
      <p:sp>
        <p:nvSpPr>
          <p:cNvPr id="51202" name="Rectangle 2">
            <a:extLst>
              <a:ext uri="{FF2B5EF4-FFF2-40B4-BE49-F238E27FC236}">
                <a16:creationId xmlns:a16="http://schemas.microsoft.com/office/drawing/2014/main" id="{76CDF89B-4375-4E91-917B-A6E390E44B65}"/>
              </a:ext>
            </a:extLst>
          </p:cNvPr>
          <p:cNvSpPr>
            <a:spLocks noGrp="1" noRot="1" noChangeAspect="1" noChangeArrowheads="1" noTextEdit="1"/>
          </p:cNvSpPr>
          <p:nvPr>
            <p:ph type="sldImg"/>
          </p:nvPr>
        </p:nvSpPr>
        <p:spPr>
          <a:solidFill>
            <a:srgbClr val="FFFFFF"/>
          </a:solidFill>
          <a:ln/>
        </p:spPr>
      </p:sp>
      <p:sp>
        <p:nvSpPr>
          <p:cNvPr id="51203" name="Rectangle 3">
            <a:extLst>
              <a:ext uri="{FF2B5EF4-FFF2-40B4-BE49-F238E27FC236}">
                <a16:creationId xmlns:a16="http://schemas.microsoft.com/office/drawing/2014/main" id="{3022A33D-0594-4788-9F36-C462F9552AD7}"/>
              </a:ext>
            </a:extLst>
          </p:cNvPr>
          <p:cNvSpPr>
            <a:spLocks noGrp="1" noChangeArrowheads="1"/>
          </p:cNvSpPr>
          <p:nvPr>
            <p:ph type="body" idx="1"/>
          </p:nvPr>
        </p:nvSpPr>
        <p:spPr>
          <a:solidFill>
            <a:srgbClr val="FFFFFF"/>
          </a:solidFill>
          <a:ln>
            <a:solidFill>
              <a:srgbClr val="000000"/>
            </a:solidFill>
          </a:ln>
        </p:spPr>
        <p:txBody>
          <a:bodyPr/>
          <a:lstStyle/>
          <a:p>
            <a:endParaRPr lang="en-US" altLang="en-US">
              <a:latin typeface="Times"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1664AE38-7F2B-46B3-9B74-6D184890F555}"/>
              </a:ext>
            </a:extLst>
          </p:cNvPr>
          <p:cNvSpPr>
            <a:spLocks noGrp="1" noRot="1" noChangeAspect="1" noTextEdit="1"/>
          </p:cNvSpPr>
          <p:nvPr>
            <p:ph type="sldImg"/>
          </p:nvPr>
        </p:nvSpPr>
        <p:spPr>
          <a:ln/>
        </p:spPr>
      </p:sp>
      <p:sp>
        <p:nvSpPr>
          <p:cNvPr id="27650" name="Notes Placeholder 2">
            <a:extLst>
              <a:ext uri="{FF2B5EF4-FFF2-40B4-BE49-F238E27FC236}">
                <a16:creationId xmlns:a16="http://schemas.microsoft.com/office/drawing/2014/main" id="{70ADADD5-1FF5-40C8-B5F3-5CA356AB18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27651" name="Slide Number Placeholder 3">
            <a:extLst>
              <a:ext uri="{FF2B5EF4-FFF2-40B4-BE49-F238E27FC236}">
                <a16:creationId xmlns:a16="http://schemas.microsoft.com/office/drawing/2014/main" id="{E1A9E371-352E-4D1B-8CE0-1E85AF2DF05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E32E884D-9BDD-4781-A470-7DFC229E6191}" type="slidenum">
              <a:rPr lang="en-US" altLang="en-US" sz="1200"/>
              <a:pPr/>
              <a:t>3</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0CE91A04-3307-40FD-8A8D-4D3767EFF8B1}"/>
              </a:ext>
            </a:extLst>
          </p:cNvPr>
          <p:cNvSpPr>
            <a:spLocks noGrp="1" noRot="1" noChangeAspect="1" noTextEdit="1"/>
          </p:cNvSpPr>
          <p:nvPr>
            <p:ph type="sldImg"/>
          </p:nvPr>
        </p:nvSpPr>
        <p:spPr>
          <a:ln/>
        </p:spPr>
      </p:sp>
      <p:sp>
        <p:nvSpPr>
          <p:cNvPr id="29698" name="Notes Placeholder 2">
            <a:extLst>
              <a:ext uri="{FF2B5EF4-FFF2-40B4-BE49-F238E27FC236}">
                <a16:creationId xmlns:a16="http://schemas.microsoft.com/office/drawing/2014/main" id="{F8965ACF-BE3D-4B1C-9273-CF56E0093F6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panose="02020603050405020304" pitchFamily="18" charset="0"/>
              </a:rPr>
              <a:t>Tell me your rain story </a:t>
            </a:r>
          </a:p>
          <a:p>
            <a:endParaRPr lang="en-US" altLang="en-US">
              <a:latin typeface="Times" panose="02020603050405020304" pitchFamily="18" charset="0"/>
            </a:endParaRPr>
          </a:p>
          <a:p>
            <a:r>
              <a:rPr lang="en-US" altLang="en-US">
                <a:latin typeface="Times" panose="02020603050405020304" pitchFamily="18" charset="0"/>
              </a:rPr>
              <a:t>In England, people tend to open a conversations wth strangers with discussion about the weather – neutral topic</a:t>
            </a:r>
          </a:p>
          <a:p>
            <a:r>
              <a:rPr lang="en-US" altLang="en-US">
                <a:latin typeface="Times" panose="02020603050405020304" pitchFamily="18" charset="0"/>
              </a:rPr>
              <a:t>When I was about 7-8 I was baffled about the edge of rain I didn’t underatnad how it could be raining on the whole city.</a:t>
            </a:r>
          </a:p>
          <a:p>
            <a:r>
              <a:rPr lang="en-US" altLang="en-US">
                <a:latin typeface="Times" panose="02020603050405020304" pitchFamily="18" charset="0"/>
              </a:rPr>
              <a:t>It wasn’t until I was 10, and in the caribbean that I experiences heavy mid day down pours.</a:t>
            </a:r>
          </a:p>
          <a:p>
            <a:endParaRPr lang="en-US" altLang="en-US">
              <a:latin typeface="Times" panose="02020603050405020304" pitchFamily="18" charset="0"/>
            </a:endParaRPr>
          </a:p>
          <a:p>
            <a:r>
              <a:rPr lang="en-US" altLang="en-US">
                <a:latin typeface="Times" panose="02020603050405020304" pitchFamily="18" charset="0"/>
              </a:rPr>
              <a:t>What’s your rain story?</a:t>
            </a:r>
          </a:p>
          <a:p>
            <a:endParaRPr lang="en-US" altLang="en-US">
              <a:latin typeface="Times" panose="02020603050405020304" pitchFamily="18" charset="0"/>
            </a:endParaRPr>
          </a:p>
          <a:p>
            <a:r>
              <a:rPr lang="en-US" altLang="en-US">
                <a:latin typeface="Times" panose="02020603050405020304" pitchFamily="18" charset="0"/>
              </a:rPr>
              <a:t>If we are going to master rain, we at least need to be able to visible what we are going to master.</a:t>
            </a:r>
          </a:p>
        </p:txBody>
      </p:sp>
      <p:sp>
        <p:nvSpPr>
          <p:cNvPr id="29699" name="Slide Number Placeholder 3">
            <a:extLst>
              <a:ext uri="{FF2B5EF4-FFF2-40B4-BE49-F238E27FC236}">
                <a16:creationId xmlns:a16="http://schemas.microsoft.com/office/drawing/2014/main" id="{6EDBD629-998D-4A57-8C70-C089BFB3B84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BDC172E-564A-4D7E-90D7-488823127D16}" type="slidenum">
              <a:rPr lang="en-US" altLang="en-US" sz="1200"/>
              <a:pPr/>
              <a:t>4</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D233B752-3489-4627-9EAF-2B943C18369D}"/>
              </a:ext>
            </a:extLst>
          </p:cNvPr>
          <p:cNvSpPr>
            <a:spLocks noGrp="1" noRot="1" noChangeAspect="1" noTextEdit="1"/>
          </p:cNvSpPr>
          <p:nvPr>
            <p:ph type="sldImg"/>
          </p:nvPr>
        </p:nvSpPr>
        <p:spPr>
          <a:ln/>
        </p:spPr>
      </p:sp>
      <p:sp>
        <p:nvSpPr>
          <p:cNvPr id="53250" name="Notes Placeholder 2">
            <a:extLst>
              <a:ext uri="{FF2B5EF4-FFF2-40B4-BE49-F238E27FC236}">
                <a16:creationId xmlns:a16="http://schemas.microsoft.com/office/drawing/2014/main" id="{F3B23D66-8AA8-4874-888B-5E40E1B35C9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53251" name="Slide Number Placeholder 3">
            <a:extLst>
              <a:ext uri="{FF2B5EF4-FFF2-40B4-BE49-F238E27FC236}">
                <a16:creationId xmlns:a16="http://schemas.microsoft.com/office/drawing/2014/main" id="{81B864E4-84D0-4905-A6C9-B3ABD75AAA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57E9A87-7D65-4FAE-92FE-708EF99900B2}" type="slidenum">
              <a:rPr lang="en-US" altLang="en-US" sz="1200"/>
              <a:pPr/>
              <a:t>5</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AACCE60D-035F-4BBD-B76A-4FEF3C6B1694}"/>
              </a:ext>
            </a:extLst>
          </p:cNvPr>
          <p:cNvSpPr>
            <a:spLocks noGrp="1" noRot="1" noChangeAspect="1" noTextEdit="1"/>
          </p:cNvSpPr>
          <p:nvPr>
            <p:ph type="sldImg"/>
          </p:nvPr>
        </p:nvSpPr>
        <p:spPr>
          <a:ln/>
        </p:spPr>
      </p:sp>
      <p:sp>
        <p:nvSpPr>
          <p:cNvPr id="33794" name="Notes Placeholder 2">
            <a:extLst>
              <a:ext uri="{FF2B5EF4-FFF2-40B4-BE49-F238E27FC236}">
                <a16:creationId xmlns:a16="http://schemas.microsoft.com/office/drawing/2014/main" id="{2F10FCA3-28E3-45D5-B7ED-DE7E634B3E7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33795" name="Slide Number Placeholder 3">
            <a:extLst>
              <a:ext uri="{FF2B5EF4-FFF2-40B4-BE49-F238E27FC236}">
                <a16:creationId xmlns:a16="http://schemas.microsoft.com/office/drawing/2014/main" id="{5DEC3B46-5317-4503-B9A7-2D4BB08CF4A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7D15EF1D-5DE0-4030-95E6-D0FC6734ACA2}" type="slidenum">
              <a:rPr lang="en-US" altLang="en-US" sz="1200"/>
              <a:pPr/>
              <a:t>7</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7B0F0EA7-F106-4417-8960-738C851B88B4}"/>
              </a:ext>
            </a:extLst>
          </p:cNvPr>
          <p:cNvSpPr>
            <a:spLocks noGrp="1" noRot="1" noChangeAspect="1" noTextEdit="1"/>
          </p:cNvSpPr>
          <p:nvPr>
            <p:ph type="sldImg"/>
          </p:nvPr>
        </p:nvSpPr>
        <p:spPr>
          <a:ln/>
        </p:spPr>
      </p:sp>
      <p:sp>
        <p:nvSpPr>
          <p:cNvPr id="36866" name="Notes Placeholder 2">
            <a:extLst>
              <a:ext uri="{FF2B5EF4-FFF2-40B4-BE49-F238E27FC236}">
                <a16:creationId xmlns:a16="http://schemas.microsoft.com/office/drawing/2014/main" id="{79F234DF-31D9-4DC6-BAD8-A2799D41A8D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36867" name="Slide Number Placeholder 3">
            <a:extLst>
              <a:ext uri="{FF2B5EF4-FFF2-40B4-BE49-F238E27FC236}">
                <a16:creationId xmlns:a16="http://schemas.microsoft.com/office/drawing/2014/main" id="{DF3993D4-F3F4-4898-B340-9E4F6C4A553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D4EBE9F6-6C67-4ABF-BD42-454A048D2AEE}" type="slidenum">
              <a:rPr lang="en-US" altLang="en-US" sz="1200"/>
              <a:pPr/>
              <a:t>9</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537DDC18-A854-4AAD-9E58-ED60D73C6B8B}"/>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1BF27D05-CF86-4B40-B2DB-3A42C0616DD6}"/>
              </a:ext>
            </a:extLst>
          </p:cNvPr>
          <p:cNvSpPr>
            <a:spLocks noGrp="1"/>
          </p:cNvSpPr>
          <p:nvPr>
            <p:ph type="body" idx="1"/>
          </p:nvPr>
        </p:nvSpPr>
        <p:spPr/>
        <p:txBody>
          <a:bodyPr/>
          <a:lstStyle/>
          <a:p>
            <a:pPr defTabSz="457200" eaLnBrk="1" hangingPunct="1">
              <a:spcBef>
                <a:spcPct val="0"/>
              </a:spcBef>
            </a:pPr>
            <a:r>
              <a:rPr lang="en-US" altLang="en-US">
                <a:solidFill>
                  <a:srgbClr val="D9D9D9"/>
                </a:solidFill>
                <a:latin typeface="Times" panose="02020603050405020304" pitchFamily="18" charset="0"/>
              </a:rPr>
              <a:t>wATER MANAGEMENT IS BY DEFINAITION CONFLCICT MANAGMENT</a:t>
            </a:r>
          </a:p>
          <a:p>
            <a:pPr defTabSz="457200" eaLnBrk="1" hangingPunct="1">
              <a:spcBef>
                <a:spcPct val="0"/>
              </a:spcBef>
            </a:pPr>
            <a:endParaRPr lang="en-US" altLang="en-US">
              <a:solidFill>
                <a:srgbClr val="D9D9D9"/>
              </a:solidFill>
              <a:latin typeface="Times" panose="02020603050405020304" pitchFamily="18" charset="0"/>
            </a:endParaRPr>
          </a:p>
          <a:p>
            <a:pPr defTabSz="457200" eaLnBrk="1" hangingPunct="1">
              <a:spcBef>
                <a:spcPct val="0"/>
              </a:spcBef>
            </a:pPr>
            <a:r>
              <a:rPr lang="en-US" altLang="en-US">
                <a:solidFill>
                  <a:srgbClr val="D9D9D9"/>
                </a:solidFill>
                <a:latin typeface="Times" panose="02020603050405020304" pitchFamily="18" charset="0"/>
              </a:rPr>
              <a:t>Sub-optimal water resources development – INCREMENTAL PROJECTS THAT DO NOT ADDRESS THE ECOSYSTEM/COMMUNITY AT LARGE</a:t>
            </a:r>
            <a:endParaRPr lang="en-US" altLang="en-US">
              <a:latin typeface="Times" panose="02020603050405020304" pitchFamily="18" charset="0"/>
            </a:endParaRPr>
          </a:p>
          <a:p>
            <a:pPr defTabSz="457200"/>
            <a:endParaRPr lang="en-US" altLang="en-US">
              <a:latin typeface="Times" panose="02020603050405020304" pitchFamily="18" charset="0"/>
            </a:endParaRPr>
          </a:p>
        </p:txBody>
      </p:sp>
      <p:sp>
        <p:nvSpPr>
          <p:cNvPr id="39939" name="Slide Number Placeholder 3">
            <a:extLst>
              <a:ext uri="{FF2B5EF4-FFF2-40B4-BE49-F238E27FC236}">
                <a16:creationId xmlns:a16="http://schemas.microsoft.com/office/drawing/2014/main" id="{639607E8-A49D-49FD-96E0-C563BDB4F5A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9B836141-A95F-4F1D-A40C-EFAC1410B6B7}" type="slidenum">
              <a:rPr lang="en-US" altLang="en-US" sz="1200"/>
              <a:pPr/>
              <a:t>11</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B72245A2-36DD-40D6-8309-B26A4BC49D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F8CEB121-1744-404E-92B9-F5C4A948A6FD}" type="slidenum">
              <a:rPr lang="en-US" altLang="en-US" sz="1200"/>
              <a:pPr/>
              <a:t>15</a:t>
            </a:fld>
            <a:endParaRPr lang="en-US" altLang="en-US" sz="1200"/>
          </a:p>
        </p:txBody>
      </p:sp>
      <p:sp>
        <p:nvSpPr>
          <p:cNvPr id="45058" name="Rectangle 2">
            <a:extLst>
              <a:ext uri="{FF2B5EF4-FFF2-40B4-BE49-F238E27FC236}">
                <a16:creationId xmlns:a16="http://schemas.microsoft.com/office/drawing/2014/main" id="{22AD6BB3-19B0-4460-9E6B-8322D823517C}"/>
              </a:ext>
            </a:extLst>
          </p:cNvPr>
          <p:cNvSpPr>
            <a:spLocks noChangeArrowheads="1" noTextEdit="1"/>
          </p:cNvSpPr>
          <p:nvPr>
            <p:ph type="sldImg"/>
          </p:nvPr>
        </p:nvSpPr>
        <p:spPr>
          <a:solidFill>
            <a:srgbClr val="FFFFFF"/>
          </a:solidFill>
          <a:ln/>
        </p:spPr>
      </p:sp>
      <p:sp>
        <p:nvSpPr>
          <p:cNvPr id="45059" name="Rectangle 3">
            <a:extLst>
              <a:ext uri="{FF2B5EF4-FFF2-40B4-BE49-F238E27FC236}">
                <a16:creationId xmlns:a16="http://schemas.microsoft.com/office/drawing/2014/main" id="{E11C179A-4AA0-494F-AC3D-341391C5376C}"/>
              </a:ext>
            </a:extLst>
          </p:cNvPr>
          <p:cNvSpPr>
            <a:spLocks noChangeArrowheads="1"/>
          </p:cNvSpPr>
          <p:nvPr>
            <p:ph type="body" idx="1"/>
          </p:nvPr>
        </p:nvSpPr>
        <p:spPr>
          <a:xfrm>
            <a:off x="914400" y="4343400"/>
            <a:ext cx="5038725" cy="4327525"/>
          </a:xfrm>
          <a:solidFill>
            <a:srgbClr val="FFFFFF"/>
          </a:solidFill>
          <a:ln>
            <a:solidFill>
              <a:srgbClr val="000000"/>
            </a:solidFill>
          </a:ln>
        </p:spPr>
        <p:txBody>
          <a:bodyPr/>
          <a:lstStyle/>
          <a:p>
            <a:pPr eaLnBrk="1" hangingPunct="1"/>
            <a:endParaRPr lang="en-US" altLang="en-US" sz="1400">
              <a:solidFill>
                <a:srgbClr val="000000"/>
              </a:solidFill>
              <a:latin typeface="Times"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758A1BBC-5671-4356-933C-E561463C7D0A}"/>
              </a:ext>
            </a:extLst>
          </p:cNvPr>
          <p:cNvSpPr>
            <a:spLocks noGrp="1" noRot="1" noChangeAspect="1" noTextEdit="1"/>
          </p:cNvSpPr>
          <p:nvPr>
            <p:ph type="sldImg"/>
          </p:nvPr>
        </p:nvSpPr>
        <p:spPr>
          <a:ln/>
        </p:spPr>
      </p:sp>
      <p:sp>
        <p:nvSpPr>
          <p:cNvPr id="49154" name="Notes Placeholder 2">
            <a:extLst>
              <a:ext uri="{FF2B5EF4-FFF2-40B4-BE49-F238E27FC236}">
                <a16:creationId xmlns:a16="http://schemas.microsoft.com/office/drawing/2014/main" id="{6DFE9C8D-8778-4A70-AAF9-A5B8F1C66F3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49155" name="Slide Number Placeholder 3">
            <a:extLst>
              <a:ext uri="{FF2B5EF4-FFF2-40B4-BE49-F238E27FC236}">
                <a16:creationId xmlns:a16="http://schemas.microsoft.com/office/drawing/2014/main" id="{D62386F0-0ED5-4057-87DF-B2B11D500B0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104D4558-29EB-450F-9661-3A3CE4222A9C}" type="slidenum">
              <a:rPr lang="en-US" altLang="en-US" sz="1200"/>
              <a:pPr/>
              <a:t>18</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6889B5B-A2F8-49E3-B8AB-47CDC99C541F}"/>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7E767D85-F711-48F3-A906-FCDF47261CAB}"/>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FCA98880-4C08-437A-A5BB-AA01DE24FA25}"/>
              </a:ext>
            </a:extLst>
          </p:cNvPr>
          <p:cNvSpPr>
            <a:spLocks noGrp="1" noChangeArrowheads="1"/>
          </p:cNvSpPr>
          <p:nvPr>
            <p:ph type="sldNum" sz="quarter" idx="12"/>
          </p:nvPr>
        </p:nvSpPr>
        <p:spPr>
          <a:ln/>
        </p:spPr>
        <p:txBody>
          <a:bodyPr/>
          <a:lstStyle>
            <a:lvl1pPr>
              <a:defRPr/>
            </a:lvl1pPr>
          </a:lstStyle>
          <a:p>
            <a:fld id="{45A18678-C165-4093-B8BC-638E8230D79F}" type="slidenum">
              <a:rPr lang="en-US" altLang="en-US"/>
              <a:pPr/>
              <a:t>‹#›</a:t>
            </a:fld>
            <a:endParaRPr lang="en-US" altLang="en-US"/>
          </a:p>
        </p:txBody>
      </p:sp>
    </p:spTree>
    <p:extLst>
      <p:ext uri="{BB962C8B-B14F-4D97-AF65-F5344CB8AC3E}">
        <p14:creationId xmlns:p14="http://schemas.microsoft.com/office/powerpoint/2010/main" val="3373984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2D1B2D1-6A24-41EE-B52F-DB8B3ECD7CD8}"/>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D67BC8CD-4206-48C5-9AE2-E71C66FC7DDC}"/>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4F768FF4-815F-458E-8D05-669E425CCBC0}"/>
              </a:ext>
            </a:extLst>
          </p:cNvPr>
          <p:cNvSpPr>
            <a:spLocks noGrp="1" noChangeArrowheads="1"/>
          </p:cNvSpPr>
          <p:nvPr>
            <p:ph type="sldNum" sz="quarter" idx="12"/>
          </p:nvPr>
        </p:nvSpPr>
        <p:spPr>
          <a:ln/>
        </p:spPr>
        <p:txBody>
          <a:bodyPr/>
          <a:lstStyle>
            <a:lvl1pPr>
              <a:defRPr/>
            </a:lvl1pPr>
          </a:lstStyle>
          <a:p>
            <a:fld id="{D030C3EC-89FF-4B1E-A83E-4EEF9795BEFC}" type="slidenum">
              <a:rPr lang="en-US" altLang="en-US"/>
              <a:pPr/>
              <a:t>‹#›</a:t>
            </a:fld>
            <a:endParaRPr lang="en-US" altLang="en-US"/>
          </a:p>
        </p:txBody>
      </p:sp>
    </p:spTree>
    <p:extLst>
      <p:ext uri="{BB962C8B-B14F-4D97-AF65-F5344CB8AC3E}">
        <p14:creationId xmlns:p14="http://schemas.microsoft.com/office/powerpoint/2010/main" val="1785552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0FBA43B-8F48-4815-A7CD-19041E81D237}"/>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E03DC059-C1F0-4A50-9A89-2D3E7F299DFA}"/>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DDEF548D-76FF-41A7-A4E4-B7472BB449A2}"/>
              </a:ext>
            </a:extLst>
          </p:cNvPr>
          <p:cNvSpPr>
            <a:spLocks noGrp="1" noChangeArrowheads="1"/>
          </p:cNvSpPr>
          <p:nvPr>
            <p:ph type="sldNum" sz="quarter" idx="12"/>
          </p:nvPr>
        </p:nvSpPr>
        <p:spPr>
          <a:ln/>
        </p:spPr>
        <p:txBody>
          <a:bodyPr/>
          <a:lstStyle>
            <a:lvl1pPr>
              <a:defRPr/>
            </a:lvl1pPr>
          </a:lstStyle>
          <a:p>
            <a:fld id="{71F9E4E1-0D5B-4ED6-A57C-174F644C8731}" type="slidenum">
              <a:rPr lang="en-US" altLang="en-US"/>
              <a:pPr/>
              <a:t>‹#›</a:t>
            </a:fld>
            <a:endParaRPr lang="en-US" altLang="en-US"/>
          </a:p>
        </p:txBody>
      </p:sp>
    </p:spTree>
    <p:extLst>
      <p:ext uri="{BB962C8B-B14F-4D97-AF65-F5344CB8AC3E}">
        <p14:creationId xmlns:p14="http://schemas.microsoft.com/office/powerpoint/2010/main" val="2898626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EFFAC0D7-37BE-4ED6-BFDB-CE7795E44C34}"/>
              </a:ext>
            </a:extLst>
          </p:cNvPr>
          <p:cNvSpPr>
            <a:spLocks noGrp="1" noChangeArrowheads="1"/>
          </p:cNvSpPr>
          <p:nvPr>
            <p:ph type="dt" sz="half" idx="10"/>
          </p:nvPr>
        </p:nvSpPr>
        <p:spPr>
          <a:ln/>
        </p:spPr>
        <p:txBody>
          <a:bodyPr/>
          <a:lstStyle>
            <a:lvl1pPr>
              <a:defRPr/>
            </a:lvl1pPr>
          </a:lstStyle>
          <a:p>
            <a:endParaRPr lang="en-US" altLang="en-US"/>
          </a:p>
        </p:txBody>
      </p:sp>
      <p:sp>
        <p:nvSpPr>
          <p:cNvPr id="4" name="Rectangle 5">
            <a:extLst>
              <a:ext uri="{FF2B5EF4-FFF2-40B4-BE49-F238E27FC236}">
                <a16:creationId xmlns:a16="http://schemas.microsoft.com/office/drawing/2014/main" id="{110AA161-56E1-4205-BBAB-EACAB4BCAC7A}"/>
              </a:ext>
            </a:extLst>
          </p:cNvPr>
          <p:cNvSpPr>
            <a:spLocks noGrp="1" noChangeArrowheads="1"/>
          </p:cNvSpPr>
          <p:nvPr>
            <p:ph type="ftr" sz="quarter" idx="11"/>
          </p:nvPr>
        </p:nvSpPr>
        <p:spPr>
          <a:ln/>
        </p:spPr>
        <p:txBody>
          <a:bodyPr/>
          <a:lstStyle>
            <a:lvl1pPr>
              <a:defRPr/>
            </a:lvl1pPr>
          </a:lstStyle>
          <a:p>
            <a:endParaRPr lang="en-US" altLang="en-US"/>
          </a:p>
        </p:txBody>
      </p:sp>
      <p:sp>
        <p:nvSpPr>
          <p:cNvPr id="5" name="Rectangle 6">
            <a:extLst>
              <a:ext uri="{FF2B5EF4-FFF2-40B4-BE49-F238E27FC236}">
                <a16:creationId xmlns:a16="http://schemas.microsoft.com/office/drawing/2014/main" id="{F9496CE5-FD3D-40CF-816A-ED9B049A8006}"/>
              </a:ext>
            </a:extLst>
          </p:cNvPr>
          <p:cNvSpPr>
            <a:spLocks noGrp="1" noChangeArrowheads="1"/>
          </p:cNvSpPr>
          <p:nvPr>
            <p:ph type="sldNum" sz="quarter" idx="12"/>
          </p:nvPr>
        </p:nvSpPr>
        <p:spPr>
          <a:ln/>
        </p:spPr>
        <p:txBody>
          <a:bodyPr/>
          <a:lstStyle>
            <a:lvl1pPr>
              <a:defRPr/>
            </a:lvl1pPr>
          </a:lstStyle>
          <a:p>
            <a:fld id="{D79DC43D-D75B-4543-BB96-5A8167B7930D}" type="slidenum">
              <a:rPr lang="en-US" altLang="en-US"/>
              <a:pPr/>
              <a:t>‹#›</a:t>
            </a:fld>
            <a:endParaRPr lang="en-US" altLang="en-US"/>
          </a:p>
        </p:txBody>
      </p:sp>
    </p:spTree>
    <p:extLst>
      <p:ext uri="{BB962C8B-B14F-4D97-AF65-F5344CB8AC3E}">
        <p14:creationId xmlns:p14="http://schemas.microsoft.com/office/powerpoint/2010/main" val="2864221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a:extLst>
              <a:ext uri="{FF2B5EF4-FFF2-40B4-BE49-F238E27FC236}">
                <a16:creationId xmlns:a16="http://schemas.microsoft.com/office/drawing/2014/main" id="{C8AE52FB-E91D-461C-AC0E-D472E3621B59}"/>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8E1DAF11-BA85-43A3-A197-2CD0EA9A45AF}"/>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429D57B1-DC61-47CC-B819-384E32E67B1D}"/>
              </a:ext>
            </a:extLst>
          </p:cNvPr>
          <p:cNvSpPr>
            <a:spLocks noGrp="1" noChangeArrowheads="1"/>
          </p:cNvSpPr>
          <p:nvPr>
            <p:ph type="sldNum" sz="quarter" idx="12"/>
          </p:nvPr>
        </p:nvSpPr>
        <p:spPr>
          <a:ln/>
        </p:spPr>
        <p:txBody>
          <a:bodyPr/>
          <a:lstStyle>
            <a:lvl1pPr>
              <a:defRPr/>
            </a:lvl1pPr>
          </a:lstStyle>
          <a:p>
            <a:fld id="{5A7791E4-441F-4569-A5D8-B0B186AF7CE1}" type="slidenum">
              <a:rPr lang="en-US" altLang="en-US"/>
              <a:pPr/>
              <a:t>‹#›</a:t>
            </a:fld>
            <a:endParaRPr lang="en-US" altLang="en-US"/>
          </a:p>
        </p:txBody>
      </p:sp>
    </p:spTree>
    <p:extLst>
      <p:ext uri="{BB962C8B-B14F-4D97-AF65-F5344CB8AC3E}">
        <p14:creationId xmlns:p14="http://schemas.microsoft.com/office/powerpoint/2010/main" val="2304971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F2D48E8-9E24-413C-BE72-42B920021FA3}"/>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id="{A45E1156-DFD9-4C04-B571-DE23F45EA2CE}"/>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6">
            <a:extLst>
              <a:ext uri="{FF2B5EF4-FFF2-40B4-BE49-F238E27FC236}">
                <a16:creationId xmlns:a16="http://schemas.microsoft.com/office/drawing/2014/main" id="{CB44243B-AC29-4E42-A993-631F58E1B500}"/>
              </a:ext>
            </a:extLst>
          </p:cNvPr>
          <p:cNvSpPr>
            <a:spLocks noGrp="1" noChangeArrowheads="1"/>
          </p:cNvSpPr>
          <p:nvPr>
            <p:ph type="sldNum" sz="quarter" idx="12"/>
          </p:nvPr>
        </p:nvSpPr>
        <p:spPr>
          <a:ln/>
        </p:spPr>
        <p:txBody>
          <a:bodyPr/>
          <a:lstStyle>
            <a:lvl1pPr>
              <a:defRPr/>
            </a:lvl1pPr>
          </a:lstStyle>
          <a:p>
            <a:fld id="{57E0C1EB-2641-463F-BF1E-BA528C8AA810}" type="slidenum">
              <a:rPr lang="en-US" altLang="en-US"/>
              <a:pPr/>
              <a:t>‹#›</a:t>
            </a:fld>
            <a:endParaRPr lang="en-US" altLang="en-US"/>
          </a:p>
        </p:txBody>
      </p:sp>
    </p:spTree>
    <p:extLst>
      <p:ext uri="{BB962C8B-B14F-4D97-AF65-F5344CB8AC3E}">
        <p14:creationId xmlns:p14="http://schemas.microsoft.com/office/powerpoint/2010/main" val="2232497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a:extLst>
              <a:ext uri="{FF2B5EF4-FFF2-40B4-BE49-F238E27FC236}">
                <a16:creationId xmlns:a16="http://schemas.microsoft.com/office/drawing/2014/main" id="{60A72473-D5B2-4218-B1E4-57E4B8698809}"/>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id="{EF678B42-8CC7-4AFB-8972-FBBC20065D92}"/>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6">
            <a:extLst>
              <a:ext uri="{FF2B5EF4-FFF2-40B4-BE49-F238E27FC236}">
                <a16:creationId xmlns:a16="http://schemas.microsoft.com/office/drawing/2014/main" id="{1FAE2CA2-E96B-4E17-9773-31C57FC8AFAE}"/>
              </a:ext>
            </a:extLst>
          </p:cNvPr>
          <p:cNvSpPr>
            <a:spLocks noGrp="1" noChangeArrowheads="1"/>
          </p:cNvSpPr>
          <p:nvPr>
            <p:ph type="sldNum" sz="quarter" idx="12"/>
          </p:nvPr>
        </p:nvSpPr>
        <p:spPr>
          <a:ln/>
        </p:spPr>
        <p:txBody>
          <a:bodyPr/>
          <a:lstStyle>
            <a:lvl1pPr>
              <a:defRPr/>
            </a:lvl1pPr>
          </a:lstStyle>
          <a:p>
            <a:fld id="{9B370666-A77E-495B-8292-2703F7365E20}" type="slidenum">
              <a:rPr lang="en-US" altLang="en-US"/>
              <a:pPr/>
              <a:t>‹#›</a:t>
            </a:fld>
            <a:endParaRPr lang="en-US" altLang="en-US"/>
          </a:p>
        </p:txBody>
      </p:sp>
    </p:spTree>
    <p:extLst>
      <p:ext uri="{BB962C8B-B14F-4D97-AF65-F5344CB8AC3E}">
        <p14:creationId xmlns:p14="http://schemas.microsoft.com/office/powerpoint/2010/main" val="212349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F101385-30FF-454C-A484-91D3ECB425F7}"/>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id="{8ADA8593-327B-40A5-B04C-D81444577F79}"/>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6">
            <a:extLst>
              <a:ext uri="{FF2B5EF4-FFF2-40B4-BE49-F238E27FC236}">
                <a16:creationId xmlns:a16="http://schemas.microsoft.com/office/drawing/2014/main" id="{395A4320-CDD8-4C34-9035-2FC4ACA39CAD}"/>
              </a:ext>
            </a:extLst>
          </p:cNvPr>
          <p:cNvSpPr>
            <a:spLocks noGrp="1" noChangeArrowheads="1"/>
          </p:cNvSpPr>
          <p:nvPr>
            <p:ph type="sldNum" sz="quarter" idx="12"/>
          </p:nvPr>
        </p:nvSpPr>
        <p:spPr>
          <a:ln/>
        </p:spPr>
        <p:txBody>
          <a:bodyPr/>
          <a:lstStyle>
            <a:lvl1pPr>
              <a:defRPr/>
            </a:lvl1pPr>
          </a:lstStyle>
          <a:p>
            <a:fld id="{44249583-4F74-406C-A4DB-A2AB2A4EDD31}" type="slidenum">
              <a:rPr lang="en-US" altLang="en-US"/>
              <a:pPr/>
              <a:t>‹#›</a:t>
            </a:fld>
            <a:endParaRPr lang="en-US" altLang="en-US"/>
          </a:p>
        </p:txBody>
      </p:sp>
    </p:spTree>
    <p:extLst>
      <p:ext uri="{BB962C8B-B14F-4D97-AF65-F5344CB8AC3E}">
        <p14:creationId xmlns:p14="http://schemas.microsoft.com/office/powerpoint/2010/main" val="2345350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FCED33F-B20A-4C14-BA97-32F215F0CFCE}"/>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E4AB2AA3-254D-4526-B287-16EA122306E0}"/>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863732BB-09A5-46F4-A37D-9D58F93D9749}"/>
              </a:ext>
            </a:extLst>
          </p:cNvPr>
          <p:cNvSpPr>
            <a:spLocks noGrp="1" noChangeArrowheads="1"/>
          </p:cNvSpPr>
          <p:nvPr>
            <p:ph type="sldNum" sz="quarter" idx="12"/>
          </p:nvPr>
        </p:nvSpPr>
        <p:spPr>
          <a:ln/>
        </p:spPr>
        <p:txBody>
          <a:bodyPr/>
          <a:lstStyle>
            <a:lvl1pPr>
              <a:defRPr/>
            </a:lvl1pPr>
          </a:lstStyle>
          <a:p>
            <a:fld id="{52C78590-CDF6-4B7A-8D8B-83AC8C91070C}" type="slidenum">
              <a:rPr lang="en-US" altLang="en-US"/>
              <a:pPr/>
              <a:t>‹#›</a:t>
            </a:fld>
            <a:endParaRPr lang="en-US" altLang="en-US"/>
          </a:p>
        </p:txBody>
      </p:sp>
    </p:spTree>
    <p:extLst>
      <p:ext uri="{BB962C8B-B14F-4D97-AF65-F5344CB8AC3E}">
        <p14:creationId xmlns:p14="http://schemas.microsoft.com/office/powerpoint/2010/main" val="3785863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F0DDB14-8E88-449D-AE2C-55640207D922}"/>
              </a:ext>
            </a:extLst>
          </p:cNvPr>
          <p:cNvSpPr>
            <a:spLocks noGrp="1"/>
          </p:cNvSpPr>
          <p:nvPr>
            <p:ph type="dt" sz="half" idx="10"/>
          </p:nvPr>
        </p:nvSpPr>
        <p:spPr/>
        <p:txBody>
          <a:bodyPr/>
          <a:lstStyle>
            <a:lvl1pPr>
              <a:defRPr/>
            </a:lvl1pPr>
          </a:lstStyle>
          <a:p>
            <a:fld id="{935387B8-F81A-4213-ADB5-03D2085CB7ED}" type="datetime1">
              <a:rPr lang="en-US" altLang="en-US"/>
              <a:pPr/>
              <a:t>10/2/2017</a:t>
            </a:fld>
            <a:endParaRPr lang="en-US" altLang="en-US"/>
          </a:p>
        </p:txBody>
      </p:sp>
      <p:sp>
        <p:nvSpPr>
          <p:cNvPr id="5" name="Footer Placeholder 4">
            <a:extLst>
              <a:ext uri="{FF2B5EF4-FFF2-40B4-BE49-F238E27FC236}">
                <a16:creationId xmlns:a16="http://schemas.microsoft.com/office/drawing/2014/main" id="{33885378-A71C-400F-A3F7-2D45F104E15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5A620C5-AC65-45F8-BBDD-D7FE69D8D82F}"/>
              </a:ext>
            </a:extLst>
          </p:cNvPr>
          <p:cNvSpPr>
            <a:spLocks noGrp="1"/>
          </p:cNvSpPr>
          <p:nvPr>
            <p:ph type="sldNum" sz="quarter" idx="12"/>
          </p:nvPr>
        </p:nvSpPr>
        <p:spPr/>
        <p:txBody>
          <a:bodyPr/>
          <a:lstStyle>
            <a:lvl1pPr>
              <a:defRPr/>
            </a:lvl1pPr>
          </a:lstStyle>
          <a:p>
            <a:fld id="{CFF3DEED-1C1E-4B80-96C6-429907E83334}" type="slidenum">
              <a:rPr lang="en-US" altLang="en-US"/>
              <a:pPr/>
              <a:t>‹#›</a:t>
            </a:fld>
            <a:endParaRPr lang="en-US" altLang="en-US"/>
          </a:p>
        </p:txBody>
      </p:sp>
    </p:spTree>
    <p:extLst>
      <p:ext uri="{BB962C8B-B14F-4D97-AF65-F5344CB8AC3E}">
        <p14:creationId xmlns:p14="http://schemas.microsoft.com/office/powerpoint/2010/main" val="1340946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1AC16CA-D787-4522-9879-C8F5F773585A}"/>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B8FCA2EC-C7E4-49E0-A4EA-1B77C562A234}"/>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DAFB14C5-CC8C-495E-A97D-A2D86D750F98}"/>
              </a:ext>
            </a:extLst>
          </p:cNvPr>
          <p:cNvSpPr>
            <a:spLocks noGrp="1" noChangeArrowheads="1"/>
          </p:cNvSpPr>
          <p:nvPr>
            <p:ph type="sldNum" sz="quarter" idx="12"/>
          </p:nvPr>
        </p:nvSpPr>
        <p:spPr>
          <a:ln/>
        </p:spPr>
        <p:txBody>
          <a:bodyPr/>
          <a:lstStyle>
            <a:lvl1pPr>
              <a:defRPr/>
            </a:lvl1pPr>
          </a:lstStyle>
          <a:p>
            <a:fld id="{6BF5FCEA-F74F-4EB8-ABE4-F07A8AD13647}" type="slidenum">
              <a:rPr lang="en-US" altLang="en-US"/>
              <a:pPr/>
              <a:t>‹#›</a:t>
            </a:fld>
            <a:endParaRPr lang="en-US" altLang="en-US"/>
          </a:p>
        </p:txBody>
      </p:sp>
    </p:spTree>
    <p:extLst>
      <p:ext uri="{BB962C8B-B14F-4D97-AF65-F5344CB8AC3E}">
        <p14:creationId xmlns:p14="http://schemas.microsoft.com/office/powerpoint/2010/main" val="4120828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1946DFC-8FEF-4F0A-BF9E-2864F69F5D83}"/>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DBF0938D-AA76-479B-9BA2-23613D5765B6}"/>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A6C07B56-AFB3-451B-A3B6-1A2688186B19}"/>
              </a:ext>
            </a:extLst>
          </p:cNvPr>
          <p:cNvSpPr>
            <a:spLocks noGrp="1" noChangeArrowheads="1"/>
          </p:cNvSpPr>
          <p:nvPr>
            <p:ph type="sldNum" sz="quarter" idx="12"/>
          </p:nvPr>
        </p:nvSpPr>
        <p:spPr>
          <a:ln/>
        </p:spPr>
        <p:txBody>
          <a:bodyPr/>
          <a:lstStyle>
            <a:lvl1pPr>
              <a:defRPr/>
            </a:lvl1pPr>
          </a:lstStyle>
          <a:p>
            <a:fld id="{E8B0D501-9FF9-4E2D-9999-E50039525FA3}" type="slidenum">
              <a:rPr lang="en-US" altLang="en-US"/>
              <a:pPr/>
              <a:t>‹#›</a:t>
            </a:fld>
            <a:endParaRPr lang="en-US" altLang="en-US"/>
          </a:p>
        </p:txBody>
      </p:sp>
    </p:spTree>
    <p:extLst>
      <p:ext uri="{BB962C8B-B14F-4D97-AF65-F5344CB8AC3E}">
        <p14:creationId xmlns:p14="http://schemas.microsoft.com/office/powerpoint/2010/main" val="2904489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DFC454C-7821-41CA-A42D-3D41E7E09B60}"/>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id="{5476A08A-2716-4152-A460-5201E32B636D}"/>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6">
            <a:extLst>
              <a:ext uri="{FF2B5EF4-FFF2-40B4-BE49-F238E27FC236}">
                <a16:creationId xmlns:a16="http://schemas.microsoft.com/office/drawing/2014/main" id="{5FC05749-47D2-402B-9E9C-1367C67EC74F}"/>
              </a:ext>
            </a:extLst>
          </p:cNvPr>
          <p:cNvSpPr>
            <a:spLocks noGrp="1" noChangeArrowheads="1"/>
          </p:cNvSpPr>
          <p:nvPr>
            <p:ph type="sldNum" sz="quarter" idx="12"/>
          </p:nvPr>
        </p:nvSpPr>
        <p:spPr>
          <a:ln/>
        </p:spPr>
        <p:txBody>
          <a:bodyPr/>
          <a:lstStyle>
            <a:lvl1pPr>
              <a:defRPr/>
            </a:lvl1pPr>
          </a:lstStyle>
          <a:p>
            <a:fld id="{6B736AE0-B553-4C18-BB37-9B0B2C64A7CA}" type="slidenum">
              <a:rPr lang="en-US" altLang="en-US"/>
              <a:pPr/>
              <a:t>‹#›</a:t>
            </a:fld>
            <a:endParaRPr lang="en-US" altLang="en-US"/>
          </a:p>
        </p:txBody>
      </p:sp>
    </p:spTree>
    <p:extLst>
      <p:ext uri="{BB962C8B-B14F-4D97-AF65-F5344CB8AC3E}">
        <p14:creationId xmlns:p14="http://schemas.microsoft.com/office/powerpoint/2010/main" val="764541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14D7A01-E03A-492A-8FB2-DAE504852E3C}"/>
              </a:ext>
            </a:extLst>
          </p:cNvPr>
          <p:cNvSpPr>
            <a:spLocks noGrp="1" noChangeArrowheads="1"/>
          </p:cNvSpPr>
          <p:nvPr>
            <p:ph type="dt" sz="half" idx="10"/>
          </p:nvPr>
        </p:nvSpPr>
        <p:spPr>
          <a:ln/>
        </p:spPr>
        <p:txBody>
          <a:bodyPr/>
          <a:lstStyle>
            <a:lvl1pPr>
              <a:defRPr/>
            </a:lvl1pPr>
          </a:lstStyle>
          <a:p>
            <a:endParaRPr lang="en-US" altLang="en-US"/>
          </a:p>
        </p:txBody>
      </p:sp>
      <p:sp>
        <p:nvSpPr>
          <p:cNvPr id="8" name="Rectangle 5">
            <a:extLst>
              <a:ext uri="{FF2B5EF4-FFF2-40B4-BE49-F238E27FC236}">
                <a16:creationId xmlns:a16="http://schemas.microsoft.com/office/drawing/2014/main" id="{9811B944-0FFD-4178-8E0B-C186877A1096}"/>
              </a:ext>
            </a:extLst>
          </p:cNvPr>
          <p:cNvSpPr>
            <a:spLocks noGrp="1" noChangeArrowheads="1"/>
          </p:cNvSpPr>
          <p:nvPr>
            <p:ph type="ftr" sz="quarter" idx="11"/>
          </p:nvPr>
        </p:nvSpPr>
        <p:spPr>
          <a:ln/>
        </p:spPr>
        <p:txBody>
          <a:bodyPr/>
          <a:lstStyle>
            <a:lvl1pPr>
              <a:defRPr/>
            </a:lvl1pPr>
          </a:lstStyle>
          <a:p>
            <a:endParaRPr lang="en-US" altLang="en-US"/>
          </a:p>
        </p:txBody>
      </p:sp>
      <p:sp>
        <p:nvSpPr>
          <p:cNvPr id="9" name="Rectangle 6">
            <a:extLst>
              <a:ext uri="{FF2B5EF4-FFF2-40B4-BE49-F238E27FC236}">
                <a16:creationId xmlns:a16="http://schemas.microsoft.com/office/drawing/2014/main" id="{94BB51C5-4A75-40AD-BB7A-95103CF36863}"/>
              </a:ext>
            </a:extLst>
          </p:cNvPr>
          <p:cNvSpPr>
            <a:spLocks noGrp="1" noChangeArrowheads="1"/>
          </p:cNvSpPr>
          <p:nvPr>
            <p:ph type="sldNum" sz="quarter" idx="12"/>
          </p:nvPr>
        </p:nvSpPr>
        <p:spPr>
          <a:ln/>
        </p:spPr>
        <p:txBody>
          <a:bodyPr/>
          <a:lstStyle>
            <a:lvl1pPr>
              <a:defRPr/>
            </a:lvl1pPr>
          </a:lstStyle>
          <a:p>
            <a:fld id="{504346AF-208D-4133-9746-92F9BC6D70CE}" type="slidenum">
              <a:rPr lang="en-US" altLang="en-US"/>
              <a:pPr/>
              <a:t>‹#›</a:t>
            </a:fld>
            <a:endParaRPr lang="en-US" altLang="en-US"/>
          </a:p>
        </p:txBody>
      </p:sp>
    </p:spTree>
    <p:extLst>
      <p:ext uri="{BB962C8B-B14F-4D97-AF65-F5344CB8AC3E}">
        <p14:creationId xmlns:p14="http://schemas.microsoft.com/office/powerpoint/2010/main" val="586644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DA23CC8-D0AE-4929-BF3F-E8BAB8B3F898}"/>
              </a:ext>
            </a:extLst>
          </p:cNvPr>
          <p:cNvSpPr>
            <a:spLocks noGrp="1" noChangeArrowheads="1"/>
          </p:cNvSpPr>
          <p:nvPr>
            <p:ph type="dt" sz="half" idx="10"/>
          </p:nvPr>
        </p:nvSpPr>
        <p:spPr>
          <a:ln/>
        </p:spPr>
        <p:txBody>
          <a:bodyPr/>
          <a:lstStyle>
            <a:lvl1pPr>
              <a:defRPr/>
            </a:lvl1pPr>
          </a:lstStyle>
          <a:p>
            <a:endParaRPr lang="en-US" altLang="en-US"/>
          </a:p>
        </p:txBody>
      </p:sp>
      <p:sp>
        <p:nvSpPr>
          <p:cNvPr id="4" name="Rectangle 5">
            <a:extLst>
              <a:ext uri="{FF2B5EF4-FFF2-40B4-BE49-F238E27FC236}">
                <a16:creationId xmlns:a16="http://schemas.microsoft.com/office/drawing/2014/main" id="{F958B488-1A22-4FCD-8BDB-56F756C7A958}"/>
              </a:ext>
            </a:extLst>
          </p:cNvPr>
          <p:cNvSpPr>
            <a:spLocks noGrp="1" noChangeArrowheads="1"/>
          </p:cNvSpPr>
          <p:nvPr>
            <p:ph type="ftr" sz="quarter" idx="11"/>
          </p:nvPr>
        </p:nvSpPr>
        <p:spPr>
          <a:ln/>
        </p:spPr>
        <p:txBody>
          <a:bodyPr/>
          <a:lstStyle>
            <a:lvl1pPr>
              <a:defRPr/>
            </a:lvl1pPr>
          </a:lstStyle>
          <a:p>
            <a:endParaRPr lang="en-US" altLang="en-US"/>
          </a:p>
        </p:txBody>
      </p:sp>
      <p:sp>
        <p:nvSpPr>
          <p:cNvPr id="5" name="Rectangle 6">
            <a:extLst>
              <a:ext uri="{FF2B5EF4-FFF2-40B4-BE49-F238E27FC236}">
                <a16:creationId xmlns:a16="http://schemas.microsoft.com/office/drawing/2014/main" id="{28946F46-944D-4CBB-AAA5-E406AF4D29E9}"/>
              </a:ext>
            </a:extLst>
          </p:cNvPr>
          <p:cNvSpPr>
            <a:spLocks noGrp="1" noChangeArrowheads="1"/>
          </p:cNvSpPr>
          <p:nvPr>
            <p:ph type="sldNum" sz="quarter" idx="12"/>
          </p:nvPr>
        </p:nvSpPr>
        <p:spPr>
          <a:ln/>
        </p:spPr>
        <p:txBody>
          <a:bodyPr/>
          <a:lstStyle>
            <a:lvl1pPr>
              <a:defRPr/>
            </a:lvl1pPr>
          </a:lstStyle>
          <a:p>
            <a:fld id="{BE191C9F-52A3-4707-9E32-F30FD11279DE}" type="slidenum">
              <a:rPr lang="en-US" altLang="en-US"/>
              <a:pPr/>
              <a:t>‹#›</a:t>
            </a:fld>
            <a:endParaRPr lang="en-US" altLang="en-US"/>
          </a:p>
        </p:txBody>
      </p:sp>
    </p:spTree>
    <p:extLst>
      <p:ext uri="{BB962C8B-B14F-4D97-AF65-F5344CB8AC3E}">
        <p14:creationId xmlns:p14="http://schemas.microsoft.com/office/powerpoint/2010/main" val="2524446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C782162-3CA3-44A1-93D3-22FF15B35098}"/>
              </a:ext>
            </a:extLst>
          </p:cNvPr>
          <p:cNvSpPr>
            <a:spLocks noGrp="1" noChangeArrowheads="1"/>
          </p:cNvSpPr>
          <p:nvPr>
            <p:ph type="dt" sz="half" idx="10"/>
          </p:nvPr>
        </p:nvSpPr>
        <p:spPr>
          <a:ln/>
        </p:spPr>
        <p:txBody>
          <a:bodyPr/>
          <a:lstStyle>
            <a:lvl1pPr>
              <a:defRPr/>
            </a:lvl1pPr>
          </a:lstStyle>
          <a:p>
            <a:endParaRPr lang="en-US" altLang="en-US"/>
          </a:p>
        </p:txBody>
      </p:sp>
      <p:sp>
        <p:nvSpPr>
          <p:cNvPr id="3" name="Rectangle 5">
            <a:extLst>
              <a:ext uri="{FF2B5EF4-FFF2-40B4-BE49-F238E27FC236}">
                <a16:creationId xmlns:a16="http://schemas.microsoft.com/office/drawing/2014/main" id="{B79805BE-ADE1-4E25-99BA-D7CA50F51ADC}"/>
              </a:ext>
            </a:extLst>
          </p:cNvPr>
          <p:cNvSpPr>
            <a:spLocks noGrp="1" noChangeArrowheads="1"/>
          </p:cNvSpPr>
          <p:nvPr>
            <p:ph type="ftr" sz="quarter" idx="11"/>
          </p:nvPr>
        </p:nvSpPr>
        <p:spPr>
          <a:ln/>
        </p:spPr>
        <p:txBody>
          <a:bodyPr/>
          <a:lstStyle>
            <a:lvl1pPr>
              <a:defRPr/>
            </a:lvl1pPr>
          </a:lstStyle>
          <a:p>
            <a:endParaRPr lang="en-US" altLang="en-US"/>
          </a:p>
        </p:txBody>
      </p:sp>
      <p:sp>
        <p:nvSpPr>
          <p:cNvPr id="4" name="Rectangle 6">
            <a:extLst>
              <a:ext uri="{FF2B5EF4-FFF2-40B4-BE49-F238E27FC236}">
                <a16:creationId xmlns:a16="http://schemas.microsoft.com/office/drawing/2014/main" id="{C9F41CA8-13FD-4705-B182-018660388846}"/>
              </a:ext>
            </a:extLst>
          </p:cNvPr>
          <p:cNvSpPr>
            <a:spLocks noGrp="1" noChangeArrowheads="1"/>
          </p:cNvSpPr>
          <p:nvPr>
            <p:ph type="sldNum" sz="quarter" idx="12"/>
          </p:nvPr>
        </p:nvSpPr>
        <p:spPr>
          <a:ln/>
        </p:spPr>
        <p:txBody>
          <a:bodyPr/>
          <a:lstStyle>
            <a:lvl1pPr>
              <a:defRPr/>
            </a:lvl1pPr>
          </a:lstStyle>
          <a:p>
            <a:fld id="{487B3D21-7F17-4E8A-B221-62DA416C8B1B}" type="slidenum">
              <a:rPr lang="en-US" altLang="en-US"/>
              <a:pPr/>
              <a:t>‹#›</a:t>
            </a:fld>
            <a:endParaRPr lang="en-US" altLang="en-US"/>
          </a:p>
        </p:txBody>
      </p:sp>
    </p:spTree>
    <p:extLst>
      <p:ext uri="{BB962C8B-B14F-4D97-AF65-F5344CB8AC3E}">
        <p14:creationId xmlns:p14="http://schemas.microsoft.com/office/powerpoint/2010/main" val="1903393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65EA504-6376-49DE-B093-D9C7E6642C65}"/>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id="{733E1973-E516-4149-A64D-4BAB3FF7E55B}"/>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6">
            <a:extLst>
              <a:ext uri="{FF2B5EF4-FFF2-40B4-BE49-F238E27FC236}">
                <a16:creationId xmlns:a16="http://schemas.microsoft.com/office/drawing/2014/main" id="{5BFA2785-F59F-48BF-8D98-B36C310F474C}"/>
              </a:ext>
            </a:extLst>
          </p:cNvPr>
          <p:cNvSpPr>
            <a:spLocks noGrp="1" noChangeArrowheads="1"/>
          </p:cNvSpPr>
          <p:nvPr>
            <p:ph type="sldNum" sz="quarter" idx="12"/>
          </p:nvPr>
        </p:nvSpPr>
        <p:spPr>
          <a:ln/>
        </p:spPr>
        <p:txBody>
          <a:bodyPr/>
          <a:lstStyle>
            <a:lvl1pPr>
              <a:defRPr/>
            </a:lvl1pPr>
          </a:lstStyle>
          <a:p>
            <a:fld id="{42FE4AB5-D3D1-47CF-98ED-86062A20676F}" type="slidenum">
              <a:rPr lang="en-US" altLang="en-US"/>
              <a:pPr/>
              <a:t>‹#›</a:t>
            </a:fld>
            <a:endParaRPr lang="en-US" altLang="en-US"/>
          </a:p>
        </p:txBody>
      </p:sp>
    </p:spTree>
    <p:extLst>
      <p:ext uri="{BB962C8B-B14F-4D97-AF65-F5344CB8AC3E}">
        <p14:creationId xmlns:p14="http://schemas.microsoft.com/office/powerpoint/2010/main" val="3027576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1C49077-242E-47D2-9CD0-A1EA570BD48F}"/>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id="{8EEF4E40-699F-4D14-8F6D-8586533CA2B3}"/>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6">
            <a:extLst>
              <a:ext uri="{FF2B5EF4-FFF2-40B4-BE49-F238E27FC236}">
                <a16:creationId xmlns:a16="http://schemas.microsoft.com/office/drawing/2014/main" id="{D0A206D5-5E93-43C5-B174-0FDACA53F062}"/>
              </a:ext>
            </a:extLst>
          </p:cNvPr>
          <p:cNvSpPr>
            <a:spLocks noGrp="1" noChangeArrowheads="1"/>
          </p:cNvSpPr>
          <p:nvPr>
            <p:ph type="sldNum" sz="quarter" idx="12"/>
          </p:nvPr>
        </p:nvSpPr>
        <p:spPr>
          <a:ln/>
        </p:spPr>
        <p:txBody>
          <a:bodyPr/>
          <a:lstStyle>
            <a:lvl1pPr>
              <a:defRPr/>
            </a:lvl1pPr>
          </a:lstStyle>
          <a:p>
            <a:fld id="{99B3B903-4212-4AF7-B12F-5AA62F17018D}" type="slidenum">
              <a:rPr lang="en-US" altLang="en-US"/>
              <a:pPr/>
              <a:t>‹#›</a:t>
            </a:fld>
            <a:endParaRPr lang="en-US" altLang="en-US"/>
          </a:p>
        </p:txBody>
      </p:sp>
    </p:spTree>
    <p:extLst>
      <p:ext uri="{BB962C8B-B14F-4D97-AF65-F5344CB8AC3E}">
        <p14:creationId xmlns:p14="http://schemas.microsoft.com/office/powerpoint/2010/main" val="4191287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F0F3E"/>
            </a:gs>
            <a:gs pos="39999">
              <a:srgbClr val="0A128C"/>
            </a:gs>
            <a:gs pos="70000">
              <a:srgbClr val="181CC7"/>
            </a:gs>
            <a:gs pos="88000">
              <a:srgbClr val="7005D4"/>
            </a:gs>
            <a:gs pos="100000">
              <a:srgbClr val="8C3D91"/>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7773036-E8BB-4198-BEC3-9BA519B8EF6F}"/>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2B81AF0-026E-42CC-8B24-32B3FF017D5D}"/>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854D63E-8F55-473E-A700-7018F3CD3B5B}"/>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CD2E15A8-B728-4915-A7EA-60644114F88F}"/>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7109EBFA-09D1-4AC2-B1B2-D0F8B9D83217}"/>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E1C9974-75CA-40A9-8CDD-70E66321D12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 id="2147484085" r:id="rId12"/>
    <p:sldLayoutId id="2147484086" r:id="rId13"/>
    <p:sldLayoutId id="2147484087" r:id="rId14"/>
    <p:sldLayoutId id="2147484088" r:id="rId15"/>
    <p:sldLayoutId id="2147484089" r:id="rId16"/>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pitchFamily="-106" charset="-128"/>
        </a:defRPr>
      </a:lvl1pPr>
      <a:lvl2pPr algn="ctr" rtl="0" eaLnBrk="0" fontAlgn="base" hangingPunct="0">
        <a:spcBef>
          <a:spcPct val="0"/>
        </a:spcBef>
        <a:spcAft>
          <a:spcPct val="0"/>
        </a:spcAft>
        <a:defRPr sz="4400">
          <a:solidFill>
            <a:schemeClr val="tx2"/>
          </a:solidFill>
          <a:latin typeface="Times" pitchFamily="-106" charset="0"/>
          <a:ea typeface="MS PGothic" panose="020B0600070205080204" pitchFamily="34" charset="-128"/>
          <a:cs typeface="ＭＳ Ｐゴシック" pitchFamily="-106" charset="-128"/>
        </a:defRPr>
      </a:lvl2pPr>
      <a:lvl3pPr algn="ctr" rtl="0" eaLnBrk="0" fontAlgn="base" hangingPunct="0">
        <a:spcBef>
          <a:spcPct val="0"/>
        </a:spcBef>
        <a:spcAft>
          <a:spcPct val="0"/>
        </a:spcAft>
        <a:defRPr sz="4400">
          <a:solidFill>
            <a:schemeClr val="tx2"/>
          </a:solidFill>
          <a:latin typeface="Times" pitchFamily="-106" charset="0"/>
          <a:ea typeface="MS PGothic" panose="020B0600070205080204" pitchFamily="34" charset="-128"/>
          <a:cs typeface="ＭＳ Ｐゴシック" pitchFamily="-106" charset="-128"/>
        </a:defRPr>
      </a:lvl3pPr>
      <a:lvl4pPr algn="ctr" rtl="0" eaLnBrk="0" fontAlgn="base" hangingPunct="0">
        <a:spcBef>
          <a:spcPct val="0"/>
        </a:spcBef>
        <a:spcAft>
          <a:spcPct val="0"/>
        </a:spcAft>
        <a:defRPr sz="4400">
          <a:solidFill>
            <a:schemeClr val="tx2"/>
          </a:solidFill>
          <a:latin typeface="Times" pitchFamily="-106" charset="0"/>
          <a:ea typeface="MS PGothic" panose="020B0600070205080204" pitchFamily="34" charset="-128"/>
          <a:cs typeface="ＭＳ Ｐゴシック" pitchFamily="-106" charset="-128"/>
        </a:defRPr>
      </a:lvl4pPr>
      <a:lvl5pPr algn="ctr" rtl="0" eaLnBrk="0" fontAlgn="base" hangingPunct="0">
        <a:spcBef>
          <a:spcPct val="0"/>
        </a:spcBef>
        <a:spcAft>
          <a:spcPct val="0"/>
        </a:spcAft>
        <a:defRPr sz="4400">
          <a:solidFill>
            <a:schemeClr val="tx2"/>
          </a:solidFill>
          <a:latin typeface="Times" pitchFamily="-106" charset="0"/>
          <a:ea typeface="MS PGothic" panose="020B0600070205080204" pitchFamily="34" charset="-128"/>
          <a:cs typeface="ＭＳ Ｐゴシック" pitchFamily="-106" charset="-128"/>
        </a:defRPr>
      </a:lvl5pPr>
      <a:lvl6pPr marL="457200" algn="ctr" rtl="0" fontAlgn="base">
        <a:spcBef>
          <a:spcPct val="0"/>
        </a:spcBef>
        <a:spcAft>
          <a:spcPct val="0"/>
        </a:spcAft>
        <a:defRPr sz="4400">
          <a:solidFill>
            <a:schemeClr val="tx2"/>
          </a:solidFill>
          <a:latin typeface="Times" pitchFamily="-106" charset="0"/>
        </a:defRPr>
      </a:lvl6pPr>
      <a:lvl7pPr marL="914400" algn="ctr" rtl="0" fontAlgn="base">
        <a:spcBef>
          <a:spcPct val="0"/>
        </a:spcBef>
        <a:spcAft>
          <a:spcPct val="0"/>
        </a:spcAft>
        <a:defRPr sz="4400">
          <a:solidFill>
            <a:schemeClr val="tx2"/>
          </a:solidFill>
          <a:latin typeface="Times" pitchFamily="-106" charset="0"/>
        </a:defRPr>
      </a:lvl7pPr>
      <a:lvl8pPr marL="1371600" algn="ctr" rtl="0" fontAlgn="base">
        <a:spcBef>
          <a:spcPct val="0"/>
        </a:spcBef>
        <a:spcAft>
          <a:spcPct val="0"/>
        </a:spcAft>
        <a:defRPr sz="4400">
          <a:solidFill>
            <a:schemeClr val="tx2"/>
          </a:solidFill>
          <a:latin typeface="Times" pitchFamily="-106" charset="0"/>
        </a:defRPr>
      </a:lvl8pPr>
      <a:lvl9pPr marL="1828800" algn="ctr" rtl="0" fontAlgn="base">
        <a:spcBef>
          <a:spcPct val="0"/>
        </a:spcBef>
        <a:spcAft>
          <a:spcPct val="0"/>
        </a:spcAft>
        <a:defRPr sz="4400">
          <a:solidFill>
            <a:schemeClr val="tx2"/>
          </a:solidFill>
          <a:latin typeface="Times" pitchFamily="-10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6"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6"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6"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F0F3E"/>
            </a:gs>
            <a:gs pos="39999">
              <a:srgbClr val="0A128C"/>
            </a:gs>
            <a:gs pos="70000">
              <a:srgbClr val="181CC7"/>
            </a:gs>
            <a:gs pos="88000">
              <a:srgbClr val="7005D4"/>
            </a:gs>
            <a:gs pos="100000">
              <a:srgbClr val="8C3D91"/>
            </a:gs>
          </a:gsLst>
          <a:lin ang="5400000" scaled="1"/>
        </a:gra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BAA67E2-5C97-41DA-8391-D19E21D2A207}"/>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8435" name="Rectangle 3">
            <a:extLst>
              <a:ext uri="{FF2B5EF4-FFF2-40B4-BE49-F238E27FC236}">
                <a16:creationId xmlns:a16="http://schemas.microsoft.com/office/drawing/2014/main" id="{9B4E8355-747B-43A5-9BBE-3823D6D3E7E9}"/>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C9E7156-9DB3-439B-BC46-107FAD41CECF}"/>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endParaRPr lang="en-US" altLang="en-US"/>
          </a:p>
        </p:txBody>
      </p:sp>
      <p:sp>
        <p:nvSpPr>
          <p:cNvPr id="1029" name="Rectangle 5">
            <a:extLst>
              <a:ext uri="{FF2B5EF4-FFF2-40B4-BE49-F238E27FC236}">
                <a16:creationId xmlns:a16="http://schemas.microsoft.com/office/drawing/2014/main" id="{F1828421-4A36-46FA-A55B-92EA79B08210}"/>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endParaRPr lang="en-US" altLang="en-US"/>
          </a:p>
        </p:txBody>
      </p:sp>
      <p:sp>
        <p:nvSpPr>
          <p:cNvPr id="1030" name="Rectangle 6">
            <a:extLst>
              <a:ext uri="{FF2B5EF4-FFF2-40B4-BE49-F238E27FC236}">
                <a16:creationId xmlns:a16="http://schemas.microsoft.com/office/drawing/2014/main" id="{6BEABFD3-312A-4713-9F09-81900537E810}"/>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4217F227-C632-4CE5-A14E-667C86C21AB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90" r:id="rId1"/>
    <p:sldLayoutId id="2147484091" r:id="rId2"/>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pitchFamily="-106" charset="-128"/>
        </a:defRPr>
      </a:lvl1pPr>
      <a:lvl2pPr algn="ctr" rtl="0" eaLnBrk="0" fontAlgn="base" hangingPunct="0">
        <a:spcBef>
          <a:spcPct val="0"/>
        </a:spcBef>
        <a:spcAft>
          <a:spcPct val="0"/>
        </a:spcAft>
        <a:defRPr sz="4400">
          <a:solidFill>
            <a:schemeClr val="tx2"/>
          </a:solidFill>
          <a:latin typeface="Times" pitchFamily="-106" charset="0"/>
          <a:ea typeface="MS PGothic" panose="020B0600070205080204" pitchFamily="34" charset="-128"/>
          <a:cs typeface="ＭＳ Ｐゴシック" pitchFamily="-106" charset="-128"/>
        </a:defRPr>
      </a:lvl2pPr>
      <a:lvl3pPr algn="ctr" rtl="0" eaLnBrk="0" fontAlgn="base" hangingPunct="0">
        <a:spcBef>
          <a:spcPct val="0"/>
        </a:spcBef>
        <a:spcAft>
          <a:spcPct val="0"/>
        </a:spcAft>
        <a:defRPr sz="4400">
          <a:solidFill>
            <a:schemeClr val="tx2"/>
          </a:solidFill>
          <a:latin typeface="Times" pitchFamily="-106" charset="0"/>
          <a:ea typeface="MS PGothic" panose="020B0600070205080204" pitchFamily="34" charset="-128"/>
          <a:cs typeface="ＭＳ Ｐゴシック" pitchFamily="-106" charset="-128"/>
        </a:defRPr>
      </a:lvl3pPr>
      <a:lvl4pPr algn="ctr" rtl="0" eaLnBrk="0" fontAlgn="base" hangingPunct="0">
        <a:spcBef>
          <a:spcPct val="0"/>
        </a:spcBef>
        <a:spcAft>
          <a:spcPct val="0"/>
        </a:spcAft>
        <a:defRPr sz="4400">
          <a:solidFill>
            <a:schemeClr val="tx2"/>
          </a:solidFill>
          <a:latin typeface="Times" pitchFamily="-106" charset="0"/>
          <a:ea typeface="MS PGothic" panose="020B0600070205080204" pitchFamily="34" charset="-128"/>
          <a:cs typeface="ＭＳ Ｐゴシック" pitchFamily="-106" charset="-128"/>
        </a:defRPr>
      </a:lvl4pPr>
      <a:lvl5pPr algn="ctr" rtl="0" eaLnBrk="0" fontAlgn="base" hangingPunct="0">
        <a:spcBef>
          <a:spcPct val="0"/>
        </a:spcBef>
        <a:spcAft>
          <a:spcPct val="0"/>
        </a:spcAft>
        <a:defRPr sz="4400">
          <a:solidFill>
            <a:schemeClr val="tx2"/>
          </a:solidFill>
          <a:latin typeface="Times" pitchFamily="-106" charset="0"/>
          <a:ea typeface="MS PGothic" panose="020B0600070205080204" pitchFamily="34" charset="-128"/>
          <a:cs typeface="ＭＳ Ｐゴシック" pitchFamily="-106" charset="-128"/>
        </a:defRPr>
      </a:lvl5pPr>
      <a:lvl6pPr marL="457200" algn="ctr" rtl="0" fontAlgn="base">
        <a:spcBef>
          <a:spcPct val="0"/>
        </a:spcBef>
        <a:spcAft>
          <a:spcPct val="0"/>
        </a:spcAft>
        <a:defRPr sz="4400">
          <a:solidFill>
            <a:schemeClr val="tx2"/>
          </a:solidFill>
          <a:latin typeface="Times" pitchFamily="-106" charset="0"/>
        </a:defRPr>
      </a:lvl6pPr>
      <a:lvl7pPr marL="914400" algn="ctr" rtl="0" fontAlgn="base">
        <a:spcBef>
          <a:spcPct val="0"/>
        </a:spcBef>
        <a:spcAft>
          <a:spcPct val="0"/>
        </a:spcAft>
        <a:defRPr sz="4400">
          <a:solidFill>
            <a:schemeClr val="tx2"/>
          </a:solidFill>
          <a:latin typeface="Times" pitchFamily="-106" charset="0"/>
        </a:defRPr>
      </a:lvl7pPr>
      <a:lvl8pPr marL="1371600" algn="ctr" rtl="0" fontAlgn="base">
        <a:spcBef>
          <a:spcPct val="0"/>
        </a:spcBef>
        <a:spcAft>
          <a:spcPct val="0"/>
        </a:spcAft>
        <a:defRPr sz="4400">
          <a:solidFill>
            <a:schemeClr val="tx2"/>
          </a:solidFill>
          <a:latin typeface="Times" pitchFamily="-106" charset="0"/>
        </a:defRPr>
      </a:lvl8pPr>
      <a:lvl9pPr marL="1828800" algn="ctr" rtl="0" fontAlgn="base">
        <a:spcBef>
          <a:spcPct val="0"/>
        </a:spcBef>
        <a:spcAft>
          <a:spcPct val="0"/>
        </a:spcAft>
        <a:defRPr sz="4400">
          <a:solidFill>
            <a:schemeClr val="tx2"/>
          </a:solidFill>
          <a:latin typeface="Times" pitchFamily="-10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6"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6"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6"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hyperlink" Target="http://www.columbiarivergovernance.org/" TargetMode="Externa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ase.tufts.edu/igert/waterdiplomacy/" TargetMode="External"/><Relationship Id="rId2" Type="http://schemas.openxmlformats.org/officeDocument/2006/relationships/hyperlink" Target="http://www.transboundarywaters.orst.edu/" TargetMode="External"/><Relationship Id="rId1" Type="http://schemas.openxmlformats.org/officeDocument/2006/relationships/slideLayout" Target="../slideLayouts/slideLayout6.xml"/><Relationship Id="rId5" Type="http://schemas.openxmlformats.org/officeDocument/2006/relationships/hyperlink" Target="http://www.unesco-ihe.org/" TargetMode="External"/><Relationship Id="rId4" Type="http://schemas.openxmlformats.org/officeDocument/2006/relationships/hyperlink" Target="http://typo38.unesco.org/en/themes/water-education-and-training.html"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hyperlink" Target="http://www.transboundarywaters.orst.edu/" TargetMode="External"/><Relationship Id="rId4" Type="http://schemas.openxmlformats.org/officeDocument/2006/relationships/hyperlink" Target="mailto:desilval@Oregonstate.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rainbowwatercoalition.blogspot.com/2016/04/serious-gaming-in-water.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a:extLst>
              <a:ext uri="{FF2B5EF4-FFF2-40B4-BE49-F238E27FC236}">
                <a16:creationId xmlns:a16="http://schemas.microsoft.com/office/drawing/2014/main" id="{C7F55612-654D-4C0D-A729-E9BB453DF3DA}"/>
              </a:ext>
            </a:extLst>
          </p:cNvPr>
          <p:cNvSpPr txBox="1">
            <a:spLocks noChangeArrowheads="1"/>
          </p:cNvSpPr>
          <p:nvPr/>
        </p:nvSpPr>
        <p:spPr bwMode="auto">
          <a:xfrm>
            <a:off x="0" y="304800"/>
            <a:ext cx="9144000" cy="695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a:lnSpc>
                <a:spcPct val="70000"/>
              </a:lnSpc>
              <a:spcBef>
                <a:spcPct val="50000"/>
              </a:spcBef>
              <a:buFontTx/>
              <a:buNone/>
            </a:pPr>
            <a:endParaRPr lang="en-US" altLang="en-US" sz="2400" b="1">
              <a:solidFill>
                <a:srgbClr val="FFFFCC"/>
              </a:solidFill>
            </a:endParaRPr>
          </a:p>
          <a:p>
            <a:pPr algn="ctr">
              <a:lnSpc>
                <a:spcPct val="70000"/>
              </a:lnSpc>
              <a:spcBef>
                <a:spcPct val="50000"/>
              </a:spcBef>
              <a:buFontTx/>
              <a:buNone/>
            </a:pPr>
            <a:r>
              <a:rPr lang="en-US" altLang="en-US" sz="4400">
                <a:solidFill>
                  <a:schemeClr val="bg1"/>
                </a:solidFill>
              </a:rPr>
              <a:t>Conflict Resolution</a:t>
            </a:r>
          </a:p>
          <a:p>
            <a:pPr algn="ctr">
              <a:lnSpc>
                <a:spcPct val="70000"/>
              </a:lnSpc>
              <a:spcBef>
                <a:spcPct val="50000"/>
              </a:spcBef>
              <a:buFontTx/>
              <a:buNone/>
            </a:pPr>
            <a:r>
              <a:rPr lang="en-US" altLang="en-US" sz="4400">
                <a:solidFill>
                  <a:schemeClr val="bg1"/>
                </a:solidFill>
              </a:rPr>
              <a:t>(</a:t>
            </a:r>
            <a:r>
              <a:rPr lang="en-US" altLang="en-US" sz="4400" i="1">
                <a:solidFill>
                  <a:schemeClr val="bg1"/>
                </a:solidFill>
              </a:rPr>
              <a:t>or </a:t>
            </a:r>
            <a:r>
              <a:rPr lang="en-US" altLang="en-US" sz="4400">
                <a:solidFill>
                  <a:schemeClr val="bg1"/>
                </a:solidFill>
              </a:rPr>
              <a:t>Water Conflict Management and Transformation)</a:t>
            </a:r>
          </a:p>
          <a:p>
            <a:pPr algn="ctr">
              <a:lnSpc>
                <a:spcPct val="70000"/>
              </a:lnSpc>
              <a:spcBef>
                <a:spcPct val="50000"/>
              </a:spcBef>
              <a:buFontTx/>
              <a:buNone/>
            </a:pPr>
            <a:endParaRPr lang="en-US" altLang="en-US" sz="2000">
              <a:solidFill>
                <a:schemeClr val="bg1"/>
              </a:solidFill>
            </a:endParaRPr>
          </a:p>
          <a:p>
            <a:pPr algn="ctr">
              <a:lnSpc>
                <a:spcPct val="70000"/>
              </a:lnSpc>
              <a:spcBef>
                <a:spcPct val="50000"/>
              </a:spcBef>
              <a:buFontTx/>
              <a:buNone/>
            </a:pPr>
            <a:endParaRPr lang="en-US" altLang="en-US" sz="2000">
              <a:solidFill>
                <a:schemeClr val="bg1"/>
              </a:solidFill>
            </a:endParaRPr>
          </a:p>
          <a:p>
            <a:pPr algn="ctr">
              <a:lnSpc>
                <a:spcPct val="70000"/>
              </a:lnSpc>
              <a:spcBef>
                <a:spcPct val="50000"/>
              </a:spcBef>
              <a:buFontTx/>
              <a:buNone/>
            </a:pPr>
            <a:r>
              <a:rPr lang="en-US" altLang="en-US" sz="2400">
                <a:solidFill>
                  <a:schemeClr val="bg1"/>
                </a:solidFill>
              </a:rPr>
              <a:t>Lynette de Silva</a:t>
            </a:r>
          </a:p>
          <a:p>
            <a:pPr algn="ctr">
              <a:lnSpc>
                <a:spcPct val="70000"/>
              </a:lnSpc>
              <a:spcBef>
                <a:spcPct val="50000"/>
              </a:spcBef>
              <a:buFontTx/>
              <a:buNone/>
            </a:pPr>
            <a:r>
              <a:rPr lang="en-US" altLang="en-US" sz="2400">
                <a:solidFill>
                  <a:schemeClr val="bg1"/>
                </a:solidFill>
              </a:rPr>
              <a:t>Program in Water Conflict Management and Transformation</a:t>
            </a:r>
          </a:p>
          <a:p>
            <a:pPr algn="ctr">
              <a:lnSpc>
                <a:spcPct val="70000"/>
              </a:lnSpc>
              <a:spcBef>
                <a:spcPct val="50000"/>
              </a:spcBef>
              <a:buFontTx/>
              <a:buNone/>
            </a:pPr>
            <a:r>
              <a:rPr lang="en-US" altLang="en-US" sz="2400">
                <a:solidFill>
                  <a:schemeClr val="bg1"/>
                </a:solidFill>
              </a:rPr>
              <a:t>Oregon State University</a:t>
            </a:r>
          </a:p>
          <a:p>
            <a:pPr algn="ctr">
              <a:lnSpc>
                <a:spcPct val="70000"/>
              </a:lnSpc>
              <a:spcBef>
                <a:spcPct val="50000"/>
              </a:spcBef>
              <a:buFontTx/>
              <a:buNone/>
            </a:pPr>
            <a:endParaRPr lang="en-US" altLang="en-US" sz="2000">
              <a:solidFill>
                <a:schemeClr val="bg1"/>
              </a:solidFill>
            </a:endParaRPr>
          </a:p>
          <a:p>
            <a:pPr algn="ctr">
              <a:lnSpc>
                <a:spcPct val="70000"/>
              </a:lnSpc>
              <a:spcBef>
                <a:spcPct val="50000"/>
              </a:spcBef>
              <a:buFontTx/>
              <a:buNone/>
            </a:pPr>
            <a:endParaRPr lang="en-US" altLang="en-US" sz="2000">
              <a:solidFill>
                <a:schemeClr val="bg1"/>
              </a:solidFill>
            </a:endParaRPr>
          </a:p>
          <a:p>
            <a:pPr algn="ctr">
              <a:lnSpc>
                <a:spcPct val="70000"/>
              </a:lnSpc>
              <a:spcBef>
                <a:spcPct val="50000"/>
              </a:spcBef>
              <a:buFontTx/>
              <a:buNone/>
            </a:pPr>
            <a:endParaRPr lang="en-US" altLang="en-US" sz="2000">
              <a:solidFill>
                <a:schemeClr val="bg1"/>
              </a:solidFill>
            </a:endParaRPr>
          </a:p>
          <a:p>
            <a:pPr algn="ctr">
              <a:lnSpc>
                <a:spcPct val="70000"/>
              </a:lnSpc>
              <a:spcBef>
                <a:spcPct val="50000"/>
              </a:spcBef>
              <a:buFontTx/>
              <a:buNone/>
            </a:pPr>
            <a:r>
              <a:rPr lang="en-US" altLang="en-US" sz="2000">
                <a:solidFill>
                  <a:schemeClr val="bg1"/>
                </a:solidFill>
              </a:rPr>
              <a:t>2017 AWRA Washington State Conference / Seattle, Washington / October 3, 2017</a:t>
            </a:r>
          </a:p>
          <a:p>
            <a:pPr algn="ctr">
              <a:lnSpc>
                <a:spcPct val="70000"/>
              </a:lnSpc>
              <a:spcBef>
                <a:spcPct val="50000"/>
              </a:spcBef>
              <a:buFontTx/>
              <a:buNone/>
            </a:pPr>
            <a:endParaRPr lang="en-US" altLang="en-US" sz="2000" b="1">
              <a:solidFill>
                <a:srgbClr val="FFFFCC"/>
              </a:solidFill>
            </a:endParaRPr>
          </a:p>
          <a:p>
            <a:pPr algn="ctr">
              <a:lnSpc>
                <a:spcPct val="70000"/>
              </a:lnSpc>
              <a:spcBef>
                <a:spcPct val="50000"/>
              </a:spcBef>
              <a:buFontTx/>
              <a:buNone/>
            </a:pPr>
            <a:endParaRPr lang="en-US" altLang="en-US" sz="2000" b="1">
              <a:solidFill>
                <a:srgbClr val="FFFFCC"/>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AC36BAA7-FC03-4772-8C63-BC8507B4863C}"/>
              </a:ext>
            </a:extLst>
          </p:cNvPr>
          <p:cNvSpPr>
            <a:spLocks noGrp="1" noChangeArrowheads="1"/>
          </p:cNvSpPr>
          <p:nvPr>
            <p:ph type="title"/>
          </p:nvPr>
        </p:nvSpPr>
        <p:spPr>
          <a:xfrm>
            <a:off x="685800" y="228600"/>
            <a:ext cx="7772400" cy="685800"/>
          </a:xfrm>
        </p:spPr>
        <p:txBody>
          <a:bodyPr/>
          <a:lstStyle/>
          <a:p>
            <a:r>
              <a:rPr lang="en-US" altLang="en-US">
                <a:solidFill>
                  <a:schemeClr val="bg1"/>
                </a:solidFill>
              </a:rPr>
              <a:t>Explore Four Worlds: Water</a:t>
            </a:r>
          </a:p>
        </p:txBody>
      </p:sp>
      <p:graphicFrame>
        <p:nvGraphicFramePr>
          <p:cNvPr id="306179" name="Group 3">
            <a:extLst>
              <a:ext uri="{FF2B5EF4-FFF2-40B4-BE49-F238E27FC236}">
                <a16:creationId xmlns:a16="http://schemas.microsoft.com/office/drawing/2014/main" id="{997617F3-6D4E-49AF-AD28-E4E369760786}"/>
              </a:ext>
            </a:extLst>
          </p:cNvPr>
          <p:cNvGraphicFramePr>
            <a:graphicFrameLocks noGrp="1"/>
          </p:cNvGraphicFramePr>
          <p:nvPr>
            <p:ph type="tbl" idx="1"/>
          </p:nvPr>
        </p:nvGraphicFramePr>
        <p:xfrm>
          <a:off x="190500" y="952500"/>
          <a:ext cx="8763000" cy="5105400"/>
        </p:xfrm>
        <a:graphic>
          <a:graphicData uri="http://schemas.openxmlformats.org/drawingml/2006/table">
            <a:tbl>
              <a:tblPr/>
              <a:tblGrid>
                <a:gridCol w="1752600">
                  <a:extLst>
                    <a:ext uri="{9D8B030D-6E8A-4147-A177-3AD203B41FA5}">
                      <a16:colId xmlns:a16="http://schemas.microsoft.com/office/drawing/2014/main" val="3762889294"/>
                    </a:ext>
                  </a:extLst>
                </a:gridCol>
                <a:gridCol w="1752600">
                  <a:extLst>
                    <a:ext uri="{9D8B030D-6E8A-4147-A177-3AD203B41FA5}">
                      <a16:colId xmlns:a16="http://schemas.microsoft.com/office/drawing/2014/main" val="3533286359"/>
                    </a:ext>
                  </a:extLst>
                </a:gridCol>
                <a:gridCol w="1752600">
                  <a:extLst>
                    <a:ext uri="{9D8B030D-6E8A-4147-A177-3AD203B41FA5}">
                      <a16:colId xmlns:a16="http://schemas.microsoft.com/office/drawing/2014/main" val="3963495111"/>
                    </a:ext>
                  </a:extLst>
                </a:gridCol>
                <a:gridCol w="1752600">
                  <a:extLst>
                    <a:ext uri="{9D8B030D-6E8A-4147-A177-3AD203B41FA5}">
                      <a16:colId xmlns:a16="http://schemas.microsoft.com/office/drawing/2014/main" val="4245542747"/>
                    </a:ext>
                  </a:extLst>
                </a:gridCol>
                <a:gridCol w="1752600">
                  <a:extLst>
                    <a:ext uri="{9D8B030D-6E8A-4147-A177-3AD203B41FA5}">
                      <a16:colId xmlns:a16="http://schemas.microsoft.com/office/drawing/2014/main" val="2610444991"/>
                    </a:ext>
                  </a:extLst>
                </a:gridCol>
              </a:tblGrid>
              <a:tr h="1276350">
                <a:tc>
                  <a:txBody>
                    <a:bodyPr/>
                    <a:lstStyle>
                      <a:lvl1pPr>
                        <a:spcBef>
                          <a:spcPct val="20000"/>
                        </a:spcBef>
                        <a:defRPr sz="2800">
                          <a:solidFill>
                            <a:schemeClr val="tx1"/>
                          </a:solidFill>
                          <a:latin typeface="Times" panose="02020603050405020304" pitchFamily="18" charset="0"/>
                          <a:ea typeface="MS PGothic" panose="020B0600070205080204" pitchFamily="34" charset="-128"/>
                        </a:defRPr>
                      </a:lvl1pPr>
                      <a:lvl2pPr marL="37931725" indent="-374745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a:spcBef>
                          <a:spcPct val="20000"/>
                        </a:spcBef>
                        <a:defRPr>
                          <a:solidFill>
                            <a:schemeClr val="tx1"/>
                          </a:solidFill>
                          <a:latin typeface="Times" panose="02020603050405020304" pitchFamily="18" charset="0"/>
                          <a:ea typeface="MS PGothic" panose="020B0600070205080204" pitchFamily="34" charset="-128"/>
                        </a:defRPr>
                      </a:lvl4pPr>
                      <a:lvl5pPr marL="2057400" indent="-228600">
                        <a:spcBef>
                          <a:spcPct val="20000"/>
                        </a:spcBef>
                        <a:defRPr>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bg1"/>
                          </a:solidFill>
                          <a:effectLst/>
                          <a:latin typeface="Times" panose="02020603050405020304" pitchFamily="18" charset="0"/>
                          <a:ea typeface="MS PGothic" panose="020B0600070205080204" pitchFamily="34" charset="-128"/>
                        </a:rPr>
                        <a:t>Adversarial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panose="02020603050405020304" pitchFamily="18" charset="0"/>
                          <a:ea typeface="MS PGothic" panose="020B0600070205080204" pitchFamily="34" charset="-128"/>
                        </a:defRPr>
                      </a:lvl1pPr>
                      <a:lvl2pPr marL="37931725" indent="-374745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a:spcBef>
                          <a:spcPct val="20000"/>
                        </a:spcBef>
                        <a:defRPr>
                          <a:solidFill>
                            <a:schemeClr val="tx1"/>
                          </a:solidFill>
                          <a:latin typeface="Times" panose="02020603050405020304" pitchFamily="18" charset="0"/>
                          <a:ea typeface="MS PGothic" panose="020B0600070205080204" pitchFamily="34" charset="-128"/>
                        </a:defRPr>
                      </a:lvl4pPr>
                      <a:lvl5pPr marL="2057400" indent="-228600">
                        <a:spcBef>
                          <a:spcPct val="20000"/>
                        </a:spcBef>
                        <a:defRPr>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bg1"/>
                          </a:solidFill>
                          <a:effectLst/>
                          <a:latin typeface="Times" panose="02020603050405020304" pitchFamily="18" charset="0"/>
                          <a:ea typeface="MS PGothic" panose="020B0600070205080204" pitchFamily="34" charset="-128"/>
                        </a:rPr>
                        <a:t>Rights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panose="02020603050405020304" pitchFamily="18" charset="0"/>
                          <a:ea typeface="MS PGothic" panose="020B0600070205080204" pitchFamily="34" charset="-128"/>
                        </a:defRPr>
                      </a:lvl1pPr>
                      <a:lvl2pPr marL="37931725" indent="-374745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a:spcBef>
                          <a:spcPct val="20000"/>
                        </a:spcBef>
                        <a:defRPr>
                          <a:solidFill>
                            <a:schemeClr val="tx1"/>
                          </a:solidFill>
                          <a:latin typeface="Times" panose="02020603050405020304" pitchFamily="18" charset="0"/>
                          <a:ea typeface="MS PGothic" panose="020B0600070205080204" pitchFamily="34" charset="-128"/>
                        </a:defRPr>
                      </a:lvl4pPr>
                      <a:lvl5pPr marL="2057400" indent="-228600">
                        <a:spcBef>
                          <a:spcPct val="20000"/>
                        </a:spcBef>
                        <a:defRPr>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bg1"/>
                          </a:solidFill>
                          <a:effectLst/>
                          <a:latin typeface="Times" panose="02020603050405020304" pitchFamily="18" charset="0"/>
                          <a:ea typeface="MS PGothic" panose="020B0600070205080204" pitchFamily="34" charset="-128"/>
                        </a:rPr>
                        <a:t> Nations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panose="02020603050405020304" pitchFamily="18" charset="0"/>
                          <a:ea typeface="MS PGothic" panose="020B0600070205080204" pitchFamily="34" charset="-128"/>
                        </a:defRPr>
                      </a:lvl1pPr>
                      <a:lvl2pPr marL="37931725" indent="-374745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a:spcBef>
                          <a:spcPct val="20000"/>
                        </a:spcBef>
                        <a:defRPr>
                          <a:solidFill>
                            <a:schemeClr val="tx1"/>
                          </a:solidFill>
                          <a:latin typeface="Times" panose="02020603050405020304" pitchFamily="18" charset="0"/>
                          <a:ea typeface="MS PGothic" panose="020B0600070205080204" pitchFamily="34" charset="-128"/>
                        </a:defRPr>
                      </a:lvl4pPr>
                      <a:lvl5pPr marL="2057400" indent="-228600">
                        <a:spcBef>
                          <a:spcPct val="20000"/>
                        </a:spcBef>
                        <a:defRPr>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bg1"/>
                          </a:solidFill>
                          <a:effectLst/>
                          <a:latin typeface="Times" panose="02020603050405020304" pitchFamily="18" charset="0"/>
                          <a:ea typeface="MS PGothic" panose="020B0600070205080204" pitchFamily="34" charset="-128"/>
                        </a:rPr>
                        <a:t>Positions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panose="02020603050405020304" pitchFamily="18" charset="0"/>
                          <a:ea typeface="MS PGothic" panose="020B0600070205080204" pitchFamily="34" charset="-128"/>
                        </a:defRPr>
                      </a:lvl1pPr>
                      <a:lvl2pPr marL="37931725" indent="-374745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a:spcBef>
                          <a:spcPct val="20000"/>
                        </a:spcBef>
                        <a:defRPr>
                          <a:solidFill>
                            <a:schemeClr val="tx1"/>
                          </a:solidFill>
                          <a:latin typeface="Times" panose="02020603050405020304" pitchFamily="18" charset="0"/>
                          <a:ea typeface="MS PGothic" panose="020B0600070205080204" pitchFamily="34" charset="-128"/>
                        </a:defRPr>
                      </a:lvl4pPr>
                      <a:lvl5pPr marL="2057400" indent="-228600">
                        <a:spcBef>
                          <a:spcPct val="20000"/>
                        </a:spcBef>
                        <a:defRPr>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bg1"/>
                          </a:solidFill>
                          <a:effectLst/>
                          <a:latin typeface="Times" panose="02020603050405020304" pitchFamily="18" charset="0"/>
                          <a:ea typeface="MS PGothic" panose="020B0600070205080204" pitchFamily="34" charset="-128"/>
                        </a:rPr>
                        <a:t>Physical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44053064"/>
                  </a:ext>
                </a:extLst>
              </a:tr>
              <a:tr h="1276350">
                <a:tc>
                  <a:txBody>
                    <a:bodyPr/>
                    <a:lstStyle>
                      <a:lvl1pPr>
                        <a:spcBef>
                          <a:spcPct val="20000"/>
                        </a:spcBef>
                        <a:defRPr sz="2800">
                          <a:solidFill>
                            <a:schemeClr val="tx1"/>
                          </a:solidFill>
                          <a:latin typeface="Times" panose="02020603050405020304" pitchFamily="18" charset="0"/>
                          <a:ea typeface="MS PGothic" panose="020B0600070205080204" pitchFamily="34" charset="-128"/>
                        </a:defRPr>
                      </a:lvl1pPr>
                      <a:lvl2pPr marL="37931725" indent="-374745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a:spcBef>
                          <a:spcPct val="20000"/>
                        </a:spcBef>
                        <a:defRPr>
                          <a:solidFill>
                            <a:schemeClr val="tx1"/>
                          </a:solidFill>
                          <a:latin typeface="Times" panose="02020603050405020304" pitchFamily="18" charset="0"/>
                          <a:ea typeface="MS PGothic" panose="020B0600070205080204" pitchFamily="34" charset="-128"/>
                        </a:defRPr>
                      </a:lvl4pPr>
                      <a:lvl5pPr marL="2057400" indent="-228600">
                        <a:spcBef>
                          <a:spcPct val="20000"/>
                        </a:spcBef>
                        <a:defRPr>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bg1"/>
                          </a:solidFill>
                          <a:effectLst/>
                          <a:latin typeface="Times" panose="02020603050405020304" pitchFamily="18" charset="0"/>
                          <a:ea typeface="MS PGothic" panose="020B0600070205080204" pitchFamily="34" charset="-128"/>
                        </a:rPr>
                        <a:t>Reflexive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panose="02020603050405020304" pitchFamily="18" charset="0"/>
                          <a:ea typeface="MS PGothic" panose="020B0600070205080204" pitchFamily="34" charset="-128"/>
                        </a:defRPr>
                      </a:lvl1pPr>
                      <a:lvl2pPr marL="37931725" indent="-374745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a:spcBef>
                          <a:spcPct val="20000"/>
                        </a:spcBef>
                        <a:defRPr>
                          <a:solidFill>
                            <a:schemeClr val="tx1"/>
                          </a:solidFill>
                          <a:latin typeface="Times" panose="02020603050405020304" pitchFamily="18" charset="0"/>
                          <a:ea typeface="MS PGothic" panose="020B0600070205080204" pitchFamily="34" charset="-128"/>
                        </a:defRPr>
                      </a:lvl4pPr>
                      <a:lvl5pPr marL="2057400" indent="-228600">
                        <a:spcBef>
                          <a:spcPct val="20000"/>
                        </a:spcBef>
                        <a:defRPr>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bg1"/>
                          </a:solidFill>
                          <a:effectLst/>
                          <a:latin typeface="Times" panose="02020603050405020304" pitchFamily="18" charset="0"/>
                          <a:ea typeface="MS PGothic" panose="020B0600070205080204" pitchFamily="34" charset="-128"/>
                        </a:rPr>
                        <a:t>Needs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panose="02020603050405020304" pitchFamily="18" charset="0"/>
                          <a:ea typeface="MS PGothic" panose="020B0600070205080204" pitchFamily="34" charset="-128"/>
                        </a:defRPr>
                      </a:lvl1pPr>
                      <a:lvl2pPr marL="37931725" indent="-374745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a:spcBef>
                          <a:spcPct val="20000"/>
                        </a:spcBef>
                        <a:defRPr>
                          <a:solidFill>
                            <a:schemeClr val="tx1"/>
                          </a:solidFill>
                          <a:latin typeface="Times" panose="02020603050405020304" pitchFamily="18" charset="0"/>
                          <a:ea typeface="MS PGothic" panose="020B0600070205080204" pitchFamily="34" charset="-128"/>
                        </a:defRPr>
                      </a:lvl4pPr>
                      <a:lvl5pPr marL="2057400" indent="-228600">
                        <a:spcBef>
                          <a:spcPct val="20000"/>
                        </a:spcBef>
                        <a:defRPr>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bg1"/>
                          </a:solidFill>
                          <a:effectLst/>
                          <a:latin typeface="Times" panose="02020603050405020304" pitchFamily="18" charset="0"/>
                          <a:ea typeface="MS PGothic" panose="020B0600070205080204" pitchFamily="34" charset="-128"/>
                        </a:rPr>
                        <a:t>Watersheds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panose="02020603050405020304" pitchFamily="18" charset="0"/>
                          <a:ea typeface="MS PGothic" panose="020B0600070205080204" pitchFamily="34" charset="-128"/>
                        </a:defRPr>
                      </a:lvl1pPr>
                      <a:lvl2pPr marL="37931725" indent="-374745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a:spcBef>
                          <a:spcPct val="20000"/>
                        </a:spcBef>
                        <a:defRPr>
                          <a:solidFill>
                            <a:schemeClr val="tx1"/>
                          </a:solidFill>
                          <a:latin typeface="Times" panose="02020603050405020304" pitchFamily="18" charset="0"/>
                          <a:ea typeface="MS PGothic" panose="020B0600070205080204" pitchFamily="34" charset="-128"/>
                        </a:defRPr>
                      </a:lvl4pPr>
                      <a:lvl5pPr marL="2057400" indent="-228600">
                        <a:spcBef>
                          <a:spcPct val="20000"/>
                        </a:spcBef>
                        <a:defRPr>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bg1"/>
                          </a:solidFill>
                          <a:effectLst/>
                          <a:latin typeface="Times" panose="02020603050405020304" pitchFamily="18" charset="0"/>
                          <a:ea typeface="MS PGothic" panose="020B0600070205080204" pitchFamily="34" charset="-128"/>
                        </a:rPr>
                        <a:t>Interests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panose="02020603050405020304" pitchFamily="18" charset="0"/>
                          <a:ea typeface="MS PGothic" panose="020B0600070205080204" pitchFamily="34" charset="-128"/>
                        </a:defRPr>
                      </a:lvl1pPr>
                      <a:lvl2pPr marL="37931725" indent="-374745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a:spcBef>
                          <a:spcPct val="20000"/>
                        </a:spcBef>
                        <a:defRPr>
                          <a:solidFill>
                            <a:schemeClr val="tx1"/>
                          </a:solidFill>
                          <a:latin typeface="Times" panose="02020603050405020304" pitchFamily="18" charset="0"/>
                          <a:ea typeface="MS PGothic" panose="020B0600070205080204" pitchFamily="34" charset="-128"/>
                        </a:defRPr>
                      </a:lvl4pPr>
                      <a:lvl5pPr marL="2057400" indent="-228600">
                        <a:spcBef>
                          <a:spcPct val="20000"/>
                        </a:spcBef>
                        <a:defRPr>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bg1"/>
                          </a:solidFill>
                          <a:effectLst/>
                          <a:latin typeface="Times" panose="02020603050405020304" pitchFamily="18" charset="0"/>
                          <a:ea typeface="MS PGothic" panose="020B0600070205080204" pitchFamily="34" charset="-128"/>
                        </a:rPr>
                        <a:t>Emotional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908591"/>
                  </a:ext>
                </a:extLst>
              </a:tr>
              <a:tr h="1276350">
                <a:tc>
                  <a:txBody>
                    <a:bodyPr/>
                    <a:lstStyle>
                      <a:lvl1pPr>
                        <a:spcBef>
                          <a:spcPct val="20000"/>
                        </a:spcBef>
                        <a:defRPr sz="2800">
                          <a:solidFill>
                            <a:schemeClr val="tx1"/>
                          </a:solidFill>
                          <a:latin typeface="Times" panose="02020603050405020304" pitchFamily="18" charset="0"/>
                          <a:ea typeface="MS PGothic" panose="020B0600070205080204" pitchFamily="34" charset="-128"/>
                        </a:defRPr>
                      </a:lvl1pPr>
                      <a:lvl2pPr marL="37931725" indent="-374745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a:spcBef>
                          <a:spcPct val="20000"/>
                        </a:spcBef>
                        <a:defRPr>
                          <a:solidFill>
                            <a:schemeClr val="tx1"/>
                          </a:solidFill>
                          <a:latin typeface="Times" panose="02020603050405020304" pitchFamily="18" charset="0"/>
                          <a:ea typeface="MS PGothic" panose="020B0600070205080204" pitchFamily="34" charset="-128"/>
                        </a:defRPr>
                      </a:lvl4pPr>
                      <a:lvl5pPr marL="2057400" indent="-228600">
                        <a:spcBef>
                          <a:spcPct val="20000"/>
                        </a:spcBef>
                        <a:defRPr>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bg1"/>
                          </a:solidFill>
                          <a:effectLst/>
                          <a:latin typeface="Times" panose="02020603050405020304" pitchFamily="18" charset="0"/>
                          <a:ea typeface="MS PGothic" panose="020B0600070205080204" pitchFamily="34" charset="-128"/>
                        </a:rPr>
                        <a:t>Integrative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panose="02020603050405020304" pitchFamily="18" charset="0"/>
                          <a:ea typeface="MS PGothic" panose="020B0600070205080204" pitchFamily="34" charset="-128"/>
                        </a:defRPr>
                      </a:lvl1pPr>
                      <a:lvl2pPr marL="37931725" indent="-374745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a:spcBef>
                          <a:spcPct val="20000"/>
                        </a:spcBef>
                        <a:defRPr>
                          <a:solidFill>
                            <a:schemeClr val="tx1"/>
                          </a:solidFill>
                          <a:latin typeface="Times" panose="02020603050405020304" pitchFamily="18" charset="0"/>
                          <a:ea typeface="MS PGothic" panose="020B0600070205080204" pitchFamily="34" charset="-128"/>
                        </a:defRPr>
                      </a:lvl4pPr>
                      <a:lvl5pPr marL="2057400" indent="-228600">
                        <a:spcBef>
                          <a:spcPct val="20000"/>
                        </a:spcBef>
                        <a:defRPr>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bg1"/>
                          </a:solidFill>
                          <a:effectLst/>
                          <a:latin typeface="Times" panose="02020603050405020304" pitchFamily="18" charset="0"/>
                          <a:ea typeface="MS PGothic" panose="020B0600070205080204" pitchFamily="34" charset="-128"/>
                        </a:rPr>
                        <a:t>Benefits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panose="02020603050405020304" pitchFamily="18" charset="0"/>
                          <a:ea typeface="MS PGothic" panose="020B0600070205080204" pitchFamily="34" charset="-128"/>
                        </a:defRPr>
                      </a:lvl1pPr>
                      <a:lvl2pPr marL="37931725" indent="-374745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a:spcBef>
                          <a:spcPct val="20000"/>
                        </a:spcBef>
                        <a:defRPr>
                          <a:solidFill>
                            <a:schemeClr val="tx1"/>
                          </a:solidFill>
                          <a:latin typeface="Times" panose="02020603050405020304" pitchFamily="18" charset="0"/>
                          <a:ea typeface="MS PGothic" panose="020B0600070205080204" pitchFamily="34" charset="-128"/>
                        </a:defRPr>
                      </a:lvl4pPr>
                      <a:lvl5pPr marL="2057400" indent="-228600">
                        <a:spcBef>
                          <a:spcPct val="20000"/>
                        </a:spcBef>
                        <a:defRPr>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bg1"/>
                          </a:solidFill>
                          <a:effectLst/>
                          <a:latin typeface="Times" panose="02020603050405020304" pitchFamily="18" charset="0"/>
                          <a:ea typeface="MS PGothic" panose="020B0600070205080204" pitchFamily="34" charset="-128"/>
                        </a:rPr>
                        <a:t> “Benefits -   sheds”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panose="02020603050405020304" pitchFamily="18" charset="0"/>
                          <a:ea typeface="MS PGothic" panose="020B0600070205080204" pitchFamily="34" charset="-128"/>
                        </a:defRPr>
                      </a:lvl1pPr>
                      <a:lvl2pPr marL="37931725" indent="-374745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a:spcBef>
                          <a:spcPct val="20000"/>
                        </a:spcBef>
                        <a:defRPr>
                          <a:solidFill>
                            <a:schemeClr val="tx1"/>
                          </a:solidFill>
                          <a:latin typeface="Times" panose="02020603050405020304" pitchFamily="18" charset="0"/>
                          <a:ea typeface="MS PGothic" panose="020B0600070205080204" pitchFamily="34" charset="-128"/>
                        </a:defRPr>
                      </a:lvl4pPr>
                      <a:lvl5pPr marL="2057400" indent="-228600">
                        <a:spcBef>
                          <a:spcPct val="20000"/>
                        </a:spcBef>
                        <a:defRPr>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bg1"/>
                          </a:solidFill>
                          <a:effectLst/>
                          <a:latin typeface="Times" panose="02020603050405020304" pitchFamily="18" charset="0"/>
                          <a:ea typeface="MS PGothic" panose="020B0600070205080204" pitchFamily="34" charset="-128"/>
                        </a:rPr>
                        <a:t>Values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panose="02020603050405020304" pitchFamily="18" charset="0"/>
                          <a:ea typeface="MS PGothic" panose="020B0600070205080204" pitchFamily="34" charset="-128"/>
                        </a:defRPr>
                      </a:lvl1pPr>
                      <a:lvl2pPr marL="37931725" indent="-374745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a:spcBef>
                          <a:spcPct val="20000"/>
                        </a:spcBef>
                        <a:defRPr>
                          <a:solidFill>
                            <a:schemeClr val="tx1"/>
                          </a:solidFill>
                          <a:latin typeface="Times" panose="02020603050405020304" pitchFamily="18" charset="0"/>
                          <a:ea typeface="MS PGothic" panose="020B0600070205080204" pitchFamily="34" charset="-128"/>
                        </a:defRPr>
                      </a:lvl4pPr>
                      <a:lvl5pPr marL="2057400" indent="-228600">
                        <a:spcBef>
                          <a:spcPct val="20000"/>
                        </a:spcBef>
                        <a:defRPr>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bg1"/>
                          </a:solidFill>
                          <a:effectLst/>
                          <a:latin typeface="Times" panose="02020603050405020304" pitchFamily="18" charset="0"/>
                          <a:ea typeface="MS PGothic" panose="020B0600070205080204" pitchFamily="34" charset="-128"/>
                        </a:rPr>
                        <a:t>Knowing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22821967"/>
                  </a:ext>
                </a:extLst>
              </a:tr>
              <a:tr h="1276350">
                <a:tc>
                  <a:txBody>
                    <a:bodyPr/>
                    <a:lstStyle>
                      <a:lvl1pPr>
                        <a:spcBef>
                          <a:spcPct val="20000"/>
                        </a:spcBef>
                        <a:defRPr sz="2800">
                          <a:solidFill>
                            <a:schemeClr val="tx1"/>
                          </a:solidFill>
                          <a:latin typeface="Times" panose="02020603050405020304" pitchFamily="18" charset="0"/>
                          <a:ea typeface="MS PGothic" panose="020B0600070205080204" pitchFamily="34" charset="-128"/>
                        </a:defRPr>
                      </a:lvl1pPr>
                      <a:lvl2pPr marL="37931725" indent="-374745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a:spcBef>
                          <a:spcPct val="20000"/>
                        </a:spcBef>
                        <a:defRPr>
                          <a:solidFill>
                            <a:schemeClr val="tx1"/>
                          </a:solidFill>
                          <a:latin typeface="Times" panose="02020603050405020304" pitchFamily="18" charset="0"/>
                          <a:ea typeface="MS PGothic" panose="020B0600070205080204" pitchFamily="34" charset="-128"/>
                        </a:defRPr>
                      </a:lvl4pPr>
                      <a:lvl5pPr marL="2057400" indent="-228600">
                        <a:spcBef>
                          <a:spcPct val="20000"/>
                        </a:spcBef>
                        <a:defRPr>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bg1"/>
                          </a:solidFill>
                          <a:effectLst/>
                          <a:latin typeface="Times" panose="02020603050405020304" pitchFamily="18" charset="0"/>
                          <a:ea typeface="MS PGothic" panose="020B0600070205080204" pitchFamily="34" charset="-128"/>
                        </a:rPr>
                        <a:t>Action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panose="02020603050405020304" pitchFamily="18" charset="0"/>
                          <a:ea typeface="MS PGothic" panose="020B0600070205080204" pitchFamily="34" charset="-128"/>
                        </a:defRPr>
                      </a:lvl1pPr>
                      <a:lvl2pPr marL="37931725" indent="-374745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a:spcBef>
                          <a:spcPct val="20000"/>
                        </a:spcBef>
                        <a:defRPr>
                          <a:solidFill>
                            <a:schemeClr val="tx1"/>
                          </a:solidFill>
                          <a:latin typeface="Times" panose="02020603050405020304" pitchFamily="18" charset="0"/>
                          <a:ea typeface="MS PGothic" panose="020B0600070205080204" pitchFamily="34" charset="-128"/>
                        </a:defRPr>
                      </a:lvl4pPr>
                      <a:lvl5pPr marL="2057400" indent="-228600">
                        <a:spcBef>
                          <a:spcPct val="20000"/>
                        </a:spcBef>
                        <a:defRPr>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bg1"/>
                          </a:solidFill>
                          <a:effectLst/>
                          <a:latin typeface="Times" panose="02020603050405020304" pitchFamily="18" charset="0"/>
                          <a:ea typeface="MS PGothic" panose="020B0600070205080204" pitchFamily="34" charset="-128"/>
                        </a:rPr>
                        <a:t>Equity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panose="02020603050405020304" pitchFamily="18" charset="0"/>
                          <a:ea typeface="MS PGothic" panose="020B0600070205080204" pitchFamily="34" charset="-128"/>
                        </a:defRPr>
                      </a:lvl1pPr>
                      <a:lvl2pPr marL="37931725" indent="-374745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a:spcBef>
                          <a:spcPct val="20000"/>
                        </a:spcBef>
                        <a:defRPr>
                          <a:solidFill>
                            <a:schemeClr val="tx1"/>
                          </a:solidFill>
                          <a:latin typeface="Times" panose="02020603050405020304" pitchFamily="18" charset="0"/>
                          <a:ea typeface="MS PGothic" panose="020B0600070205080204" pitchFamily="34" charset="-128"/>
                        </a:defRPr>
                      </a:lvl4pPr>
                      <a:lvl5pPr marL="2057400" indent="-228600">
                        <a:spcBef>
                          <a:spcPct val="20000"/>
                        </a:spcBef>
                        <a:defRPr>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bg1"/>
                          </a:solidFill>
                          <a:effectLst/>
                          <a:latin typeface="Times" panose="02020603050405020304" pitchFamily="18" charset="0"/>
                          <a:ea typeface="MS PGothic" panose="020B0600070205080204" pitchFamily="34" charset="-128"/>
                        </a:rPr>
                        <a:t>Region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panose="02020603050405020304" pitchFamily="18" charset="0"/>
                          <a:ea typeface="MS PGothic" panose="020B0600070205080204" pitchFamily="34" charset="-128"/>
                        </a:defRPr>
                      </a:lvl1pPr>
                      <a:lvl2pPr marL="37931725" indent="-374745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a:spcBef>
                          <a:spcPct val="20000"/>
                        </a:spcBef>
                        <a:defRPr>
                          <a:solidFill>
                            <a:schemeClr val="tx1"/>
                          </a:solidFill>
                          <a:latin typeface="Times" panose="02020603050405020304" pitchFamily="18" charset="0"/>
                          <a:ea typeface="MS PGothic" panose="020B0600070205080204" pitchFamily="34" charset="-128"/>
                        </a:defRPr>
                      </a:lvl4pPr>
                      <a:lvl5pPr marL="2057400" indent="-228600">
                        <a:spcBef>
                          <a:spcPct val="20000"/>
                        </a:spcBef>
                        <a:defRPr>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bg1"/>
                          </a:solidFill>
                          <a:effectLst/>
                          <a:latin typeface="Times" panose="02020603050405020304" pitchFamily="18" charset="0"/>
                          <a:ea typeface="MS PGothic" panose="020B0600070205080204" pitchFamily="34" charset="-128"/>
                        </a:rPr>
                        <a:t>Unity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panose="02020603050405020304" pitchFamily="18" charset="0"/>
                          <a:ea typeface="MS PGothic" panose="020B0600070205080204" pitchFamily="34" charset="-128"/>
                        </a:defRPr>
                      </a:lvl1pPr>
                      <a:lvl2pPr marL="37931725" indent="-374745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a:spcBef>
                          <a:spcPct val="20000"/>
                        </a:spcBef>
                        <a:defRPr>
                          <a:solidFill>
                            <a:schemeClr val="tx1"/>
                          </a:solidFill>
                          <a:latin typeface="Times" panose="02020603050405020304" pitchFamily="18" charset="0"/>
                          <a:ea typeface="MS PGothic" panose="020B0600070205080204" pitchFamily="34" charset="-128"/>
                        </a:defRPr>
                      </a:lvl4pPr>
                      <a:lvl5pPr marL="2057400" indent="-228600">
                        <a:spcBef>
                          <a:spcPct val="20000"/>
                        </a:spcBef>
                        <a:defRPr>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bg1"/>
                          </a:solidFill>
                          <a:effectLst/>
                          <a:latin typeface="Times" panose="02020603050405020304" pitchFamily="18" charset="0"/>
                          <a:ea typeface="MS PGothic" panose="020B0600070205080204" pitchFamily="34" charset="-128"/>
                        </a:rPr>
                        <a:t>Spiritual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50538714"/>
                  </a:ext>
                </a:extLst>
              </a:tr>
            </a:tbl>
          </a:graphicData>
        </a:graphic>
      </p:graphicFrame>
      <p:sp>
        <p:nvSpPr>
          <p:cNvPr id="37922" name="TextBox 2">
            <a:extLst>
              <a:ext uri="{FF2B5EF4-FFF2-40B4-BE49-F238E27FC236}">
                <a16:creationId xmlns:a16="http://schemas.microsoft.com/office/drawing/2014/main" id="{77A864CF-6AED-4E42-849B-FC34DC156F03}"/>
              </a:ext>
            </a:extLst>
          </p:cNvPr>
          <p:cNvSpPr txBox="1">
            <a:spLocks noChangeArrowheads="1"/>
          </p:cNvSpPr>
          <p:nvPr/>
        </p:nvSpPr>
        <p:spPr bwMode="auto">
          <a:xfrm>
            <a:off x="4808538" y="6107113"/>
            <a:ext cx="4157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a:spcBef>
                <a:spcPct val="0"/>
              </a:spcBef>
              <a:buFontTx/>
              <a:buNone/>
            </a:pPr>
            <a:r>
              <a:rPr lang="en-US" altLang="en-US" sz="1800">
                <a:solidFill>
                  <a:schemeClr val="bg1"/>
                </a:solidFill>
              </a:rPr>
              <a:t>Modified from Delli Priscoli &amp; Wolf, 2009</a:t>
            </a:r>
          </a:p>
        </p:txBody>
      </p:sp>
      <p:sp>
        <p:nvSpPr>
          <p:cNvPr id="13" name="Pentagon 12">
            <a:extLst>
              <a:ext uri="{FF2B5EF4-FFF2-40B4-BE49-F238E27FC236}">
                <a16:creationId xmlns:a16="http://schemas.microsoft.com/office/drawing/2014/main" id="{0CF06521-6909-42F3-8B60-09149D4269DA}"/>
              </a:ext>
            </a:extLst>
          </p:cNvPr>
          <p:cNvSpPr/>
          <p:nvPr/>
        </p:nvSpPr>
        <p:spPr bwMode="auto">
          <a:xfrm>
            <a:off x="5943600" y="6534150"/>
            <a:ext cx="3200400" cy="323850"/>
          </a:xfrm>
          <a:prstGeom prst="homePlate">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en-US" sz="2000"/>
              <a:t>Research</a:t>
            </a:r>
            <a:r>
              <a:rPr lang="is-IS" altLang="en-US" sz="2000"/>
              <a:t>…</a:t>
            </a:r>
            <a:endParaRPr lang="en-US" altLang="en-US" sz="2000"/>
          </a:p>
        </p:txBody>
      </p:sp>
      <p:sp>
        <p:nvSpPr>
          <p:cNvPr id="14" name="Pentagon 13">
            <a:extLst>
              <a:ext uri="{FF2B5EF4-FFF2-40B4-BE49-F238E27FC236}">
                <a16:creationId xmlns:a16="http://schemas.microsoft.com/office/drawing/2014/main" id="{8B62E918-51F6-4537-AF9D-5DC7AEAD6600}"/>
              </a:ext>
            </a:extLst>
          </p:cNvPr>
          <p:cNvSpPr/>
          <p:nvPr/>
        </p:nvSpPr>
        <p:spPr bwMode="auto">
          <a:xfrm>
            <a:off x="3009900" y="6534150"/>
            <a:ext cx="3200400" cy="323850"/>
          </a:xfrm>
          <a:prstGeom prst="homePlate">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en-US" sz="2000">
                <a:solidFill>
                  <a:srgbClr val="000000"/>
                </a:solidFill>
              </a:rPr>
              <a:t>Skills and Tools</a:t>
            </a:r>
            <a:r>
              <a:rPr lang="is-IS" altLang="en-US" sz="2000">
                <a:solidFill>
                  <a:srgbClr val="000000"/>
                </a:solidFill>
              </a:rPr>
              <a:t>…</a:t>
            </a:r>
            <a:endParaRPr lang="en-US" altLang="en-US" sz="2000">
              <a:solidFill>
                <a:srgbClr val="000000"/>
              </a:solidFill>
            </a:endParaRPr>
          </a:p>
        </p:txBody>
      </p:sp>
      <p:sp>
        <p:nvSpPr>
          <p:cNvPr id="15" name="Pentagon 14">
            <a:extLst>
              <a:ext uri="{FF2B5EF4-FFF2-40B4-BE49-F238E27FC236}">
                <a16:creationId xmlns:a16="http://schemas.microsoft.com/office/drawing/2014/main" id="{D519B6C5-141B-4C16-81B2-02F90492F9EE}"/>
              </a:ext>
            </a:extLst>
          </p:cNvPr>
          <p:cNvSpPr/>
          <p:nvPr/>
        </p:nvSpPr>
        <p:spPr bwMode="auto">
          <a:xfrm>
            <a:off x="0" y="6534597"/>
            <a:ext cx="3200400" cy="323403"/>
          </a:xfrm>
          <a:prstGeom prst="homePlate">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a:scene3d>
              <a:camera prst="orthographicFront"/>
              <a:lightRig rig="soft" dir="t">
                <a:rot lat="0" lon="0" rev="15600000"/>
              </a:lightRig>
            </a:scene3d>
            <a:sp3d extrusionH="57150" prstMaterial="softEdge">
              <a:bevelT w="25400" h="38100"/>
            </a:sp3d>
          </a:bodyPr>
          <a:lstStyle/>
          <a:p>
            <a:pPr algn="ctr">
              <a:defRPr/>
            </a:pPr>
            <a:r>
              <a:rPr lang="en-US" sz="2000" b="1" dirty="0">
                <a:ln/>
                <a:solidFill>
                  <a:schemeClr val="accent4"/>
                </a:solidFill>
                <a:latin typeface="Times" pitchFamily="-106" charset="0"/>
                <a:ea typeface="ＭＳ Ｐゴシック" charset="-128"/>
              </a:rPr>
              <a:t>What is Conflict</a:t>
            </a:r>
            <a:r>
              <a:rPr lang="is-IS" sz="2000" b="1" dirty="0">
                <a:ln/>
                <a:solidFill>
                  <a:schemeClr val="accent4"/>
                </a:solidFill>
                <a:latin typeface="Times" pitchFamily="-106" charset="0"/>
                <a:ea typeface="ＭＳ Ｐゴシック" charset="-128"/>
              </a:rPr>
              <a:t>…?</a:t>
            </a:r>
            <a:endParaRPr lang="en-US" sz="2000" b="1" dirty="0">
              <a:ln/>
              <a:solidFill>
                <a:schemeClr val="accent4"/>
              </a:solidFill>
              <a:latin typeface="Times" pitchFamily="-106" charset="0"/>
              <a:ea typeface="ＭＳ Ｐゴシック"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a:extLst>
              <a:ext uri="{FF2B5EF4-FFF2-40B4-BE49-F238E27FC236}">
                <a16:creationId xmlns:a16="http://schemas.microsoft.com/office/drawing/2014/main" id="{FC0C1042-2DBE-40EB-BCFF-DEE2A9B4B100}"/>
              </a:ext>
            </a:extLst>
          </p:cNvPr>
          <p:cNvSpPr>
            <a:spLocks noChangeArrowheads="1"/>
          </p:cNvSpPr>
          <p:nvPr/>
        </p:nvSpPr>
        <p:spPr bwMode="auto">
          <a:xfrm>
            <a:off x="3124200" y="61722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1800"/>
          </a:p>
        </p:txBody>
      </p:sp>
      <p:sp>
        <p:nvSpPr>
          <p:cNvPr id="38914" name="Rectangle 4">
            <a:extLst>
              <a:ext uri="{FF2B5EF4-FFF2-40B4-BE49-F238E27FC236}">
                <a16:creationId xmlns:a16="http://schemas.microsoft.com/office/drawing/2014/main" id="{0EAA580C-4B06-4F1C-BFBC-BF9B1E15D62E}"/>
              </a:ext>
            </a:extLst>
          </p:cNvPr>
          <p:cNvSpPr>
            <a:spLocks noGrp="1" noChangeArrowheads="1"/>
          </p:cNvSpPr>
          <p:nvPr>
            <p:ph type="title"/>
          </p:nvPr>
        </p:nvSpPr>
        <p:spPr>
          <a:xfrm>
            <a:off x="-152400" y="-304800"/>
            <a:ext cx="9372600" cy="1143000"/>
          </a:xfrm>
        </p:spPr>
        <p:txBody>
          <a:bodyPr/>
          <a:lstStyle/>
          <a:p>
            <a:r>
              <a:rPr lang="en-US" altLang="en-US" sz="3200" b="1">
                <a:solidFill>
                  <a:schemeClr val="bg1"/>
                </a:solidFill>
              </a:rPr>
              <a:t>Beyond the River: Benefits of Cooperation</a:t>
            </a:r>
            <a:endParaRPr lang="en-US" altLang="en-US" sz="3200" b="1">
              <a:solidFill>
                <a:schemeClr val="bg1"/>
              </a:solidFill>
              <a:latin typeface="Arial" panose="020B0604020202020204" pitchFamily="34" charset="0"/>
            </a:endParaRPr>
          </a:p>
        </p:txBody>
      </p:sp>
      <p:sp>
        <p:nvSpPr>
          <p:cNvPr id="38915" name="Rectangle 5">
            <a:extLst>
              <a:ext uri="{FF2B5EF4-FFF2-40B4-BE49-F238E27FC236}">
                <a16:creationId xmlns:a16="http://schemas.microsoft.com/office/drawing/2014/main" id="{4AAC1FFE-89E8-4E85-87F0-F958F63AE4F3}"/>
              </a:ext>
            </a:extLst>
          </p:cNvPr>
          <p:cNvSpPr>
            <a:spLocks noChangeArrowheads="1"/>
          </p:cNvSpPr>
          <p:nvPr/>
        </p:nvSpPr>
        <p:spPr bwMode="auto">
          <a:xfrm>
            <a:off x="152400" y="1006475"/>
            <a:ext cx="8839200" cy="563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1800">
              <a:solidFill>
                <a:schemeClr val="bg1"/>
              </a:solidFill>
            </a:endParaRPr>
          </a:p>
        </p:txBody>
      </p:sp>
      <p:sp>
        <p:nvSpPr>
          <p:cNvPr id="38916" name="Text Box 6">
            <a:extLst>
              <a:ext uri="{FF2B5EF4-FFF2-40B4-BE49-F238E27FC236}">
                <a16:creationId xmlns:a16="http://schemas.microsoft.com/office/drawing/2014/main" id="{133A22E6-2904-4B12-84DF-86DBDE11E1B7}"/>
              </a:ext>
            </a:extLst>
          </p:cNvPr>
          <p:cNvSpPr txBox="1">
            <a:spLocks noChangeArrowheads="1"/>
          </p:cNvSpPr>
          <p:nvPr/>
        </p:nvSpPr>
        <p:spPr bwMode="auto">
          <a:xfrm>
            <a:off x="3276600" y="1752600"/>
            <a:ext cx="251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eaLnBrk="1" hangingPunct="1">
              <a:spcBef>
                <a:spcPct val="50000"/>
              </a:spcBef>
              <a:buFontTx/>
              <a:buNone/>
            </a:pPr>
            <a:endParaRPr lang="en-US" altLang="en-US" sz="1800">
              <a:solidFill>
                <a:schemeClr val="bg1"/>
              </a:solidFill>
              <a:latin typeface="Arial" panose="020B0604020202020204" pitchFamily="34" charset="0"/>
            </a:endParaRPr>
          </a:p>
        </p:txBody>
      </p:sp>
      <p:sp>
        <p:nvSpPr>
          <p:cNvPr id="38917" name="Text Box 7">
            <a:extLst>
              <a:ext uri="{FF2B5EF4-FFF2-40B4-BE49-F238E27FC236}">
                <a16:creationId xmlns:a16="http://schemas.microsoft.com/office/drawing/2014/main" id="{7D7505D9-D5F5-4E37-B038-EA262D7B382F}"/>
              </a:ext>
            </a:extLst>
          </p:cNvPr>
          <p:cNvSpPr txBox="1">
            <a:spLocks noChangeArrowheads="1"/>
          </p:cNvSpPr>
          <p:nvPr/>
        </p:nvSpPr>
        <p:spPr bwMode="auto">
          <a:xfrm>
            <a:off x="3124200" y="2438400"/>
            <a:ext cx="2438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eaLnBrk="1" hangingPunct="1">
              <a:spcBef>
                <a:spcPct val="50000"/>
              </a:spcBef>
              <a:buFontTx/>
              <a:buNone/>
            </a:pPr>
            <a:r>
              <a:rPr lang="en-US" altLang="en-US" sz="1800">
                <a:solidFill>
                  <a:schemeClr val="bg1"/>
                </a:solidFill>
                <a:latin typeface="Arial" panose="020B0604020202020204" pitchFamily="34" charset="0"/>
              </a:rPr>
              <a:t>Sub-optimal water resources development</a:t>
            </a:r>
          </a:p>
        </p:txBody>
      </p:sp>
      <p:sp>
        <p:nvSpPr>
          <p:cNvPr id="38918" name="Text Box 8">
            <a:extLst>
              <a:ext uri="{FF2B5EF4-FFF2-40B4-BE49-F238E27FC236}">
                <a16:creationId xmlns:a16="http://schemas.microsoft.com/office/drawing/2014/main" id="{07149CC7-40AD-481E-A59F-3A18E0DCDAC3}"/>
              </a:ext>
            </a:extLst>
          </p:cNvPr>
          <p:cNvSpPr txBox="1">
            <a:spLocks noChangeArrowheads="1"/>
          </p:cNvSpPr>
          <p:nvPr/>
        </p:nvSpPr>
        <p:spPr bwMode="auto">
          <a:xfrm>
            <a:off x="5486400" y="2438400"/>
            <a:ext cx="3352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eaLnBrk="1" hangingPunct="1">
              <a:spcBef>
                <a:spcPct val="50000"/>
              </a:spcBef>
              <a:buFontTx/>
              <a:buNone/>
            </a:pPr>
            <a:r>
              <a:rPr lang="en-US" altLang="en-US" sz="1800">
                <a:solidFill>
                  <a:schemeClr val="bg1"/>
                </a:solidFill>
                <a:latin typeface="Arial" panose="020B0604020202020204" pitchFamily="34" charset="0"/>
              </a:rPr>
              <a:t>Improved hydropower &amp; agricultural production, flood-drought management, environmental conservation &amp; water quality</a:t>
            </a:r>
          </a:p>
        </p:txBody>
      </p:sp>
      <p:sp>
        <p:nvSpPr>
          <p:cNvPr id="38919" name="Text Box 9">
            <a:extLst>
              <a:ext uri="{FF2B5EF4-FFF2-40B4-BE49-F238E27FC236}">
                <a16:creationId xmlns:a16="http://schemas.microsoft.com/office/drawing/2014/main" id="{B4F586B1-5105-4FE4-95E6-1632CFEE73C0}"/>
              </a:ext>
            </a:extLst>
          </p:cNvPr>
          <p:cNvSpPr txBox="1">
            <a:spLocks noChangeArrowheads="1"/>
          </p:cNvSpPr>
          <p:nvPr/>
        </p:nvSpPr>
        <p:spPr bwMode="auto">
          <a:xfrm>
            <a:off x="3200400" y="609600"/>
            <a:ext cx="2062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eaLnBrk="1" hangingPunct="1">
              <a:spcBef>
                <a:spcPct val="0"/>
              </a:spcBef>
              <a:buFontTx/>
              <a:buNone/>
            </a:pPr>
            <a:r>
              <a:rPr lang="en-US" altLang="en-US" sz="2000" b="1">
                <a:solidFill>
                  <a:schemeClr val="bg1"/>
                </a:solidFill>
                <a:latin typeface="Arial" panose="020B0604020202020204" pitchFamily="34" charset="0"/>
              </a:rPr>
              <a:t>The Challenges</a:t>
            </a:r>
          </a:p>
        </p:txBody>
      </p:sp>
      <p:sp>
        <p:nvSpPr>
          <p:cNvPr id="38920" name="Text Box 10">
            <a:extLst>
              <a:ext uri="{FF2B5EF4-FFF2-40B4-BE49-F238E27FC236}">
                <a16:creationId xmlns:a16="http://schemas.microsoft.com/office/drawing/2014/main" id="{CED2C824-D096-4943-A7DD-703002379DF6}"/>
              </a:ext>
            </a:extLst>
          </p:cNvPr>
          <p:cNvSpPr txBox="1">
            <a:spLocks noChangeArrowheads="1"/>
          </p:cNvSpPr>
          <p:nvPr/>
        </p:nvSpPr>
        <p:spPr bwMode="auto">
          <a:xfrm>
            <a:off x="5638800" y="609600"/>
            <a:ext cx="2370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eaLnBrk="1" hangingPunct="1">
              <a:spcBef>
                <a:spcPct val="0"/>
              </a:spcBef>
              <a:buFontTx/>
              <a:buNone/>
            </a:pPr>
            <a:r>
              <a:rPr lang="en-US" altLang="en-US" sz="2000" b="1">
                <a:solidFill>
                  <a:schemeClr val="bg1"/>
                </a:solidFill>
                <a:latin typeface="Arial" panose="020B0604020202020204" pitchFamily="34" charset="0"/>
              </a:rPr>
              <a:t>The Opportunities</a:t>
            </a:r>
          </a:p>
        </p:txBody>
      </p:sp>
      <p:sp>
        <p:nvSpPr>
          <p:cNvPr id="38921" name="Line 11">
            <a:extLst>
              <a:ext uri="{FF2B5EF4-FFF2-40B4-BE49-F238E27FC236}">
                <a16:creationId xmlns:a16="http://schemas.microsoft.com/office/drawing/2014/main" id="{C72A79E1-80D1-42DA-9AB5-F1D5AA9EA521}"/>
              </a:ext>
            </a:extLst>
          </p:cNvPr>
          <p:cNvSpPr>
            <a:spLocks noChangeShapeType="1"/>
          </p:cNvSpPr>
          <p:nvPr/>
        </p:nvSpPr>
        <p:spPr bwMode="auto">
          <a:xfrm flipH="1" flipV="1">
            <a:off x="152400" y="2438400"/>
            <a:ext cx="8763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2" name="Line 12">
            <a:extLst>
              <a:ext uri="{FF2B5EF4-FFF2-40B4-BE49-F238E27FC236}">
                <a16:creationId xmlns:a16="http://schemas.microsoft.com/office/drawing/2014/main" id="{E193F7BD-6459-486F-A94F-5DC162048DBD}"/>
              </a:ext>
            </a:extLst>
          </p:cNvPr>
          <p:cNvSpPr>
            <a:spLocks noChangeShapeType="1"/>
          </p:cNvSpPr>
          <p:nvPr/>
        </p:nvSpPr>
        <p:spPr bwMode="auto">
          <a:xfrm flipH="1" flipV="1">
            <a:off x="152400" y="5410200"/>
            <a:ext cx="8763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3" name="Line 13">
            <a:extLst>
              <a:ext uri="{FF2B5EF4-FFF2-40B4-BE49-F238E27FC236}">
                <a16:creationId xmlns:a16="http://schemas.microsoft.com/office/drawing/2014/main" id="{735C354D-3093-4A43-A8F3-7A18E53CBB11}"/>
              </a:ext>
            </a:extLst>
          </p:cNvPr>
          <p:cNvSpPr>
            <a:spLocks noChangeShapeType="1"/>
          </p:cNvSpPr>
          <p:nvPr/>
        </p:nvSpPr>
        <p:spPr bwMode="auto">
          <a:xfrm>
            <a:off x="3124200" y="990600"/>
            <a:ext cx="0" cy="5638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4" name="Line 14">
            <a:extLst>
              <a:ext uri="{FF2B5EF4-FFF2-40B4-BE49-F238E27FC236}">
                <a16:creationId xmlns:a16="http://schemas.microsoft.com/office/drawing/2014/main" id="{C4FE462F-7E47-4EA1-9BF6-658D40A6C43A}"/>
              </a:ext>
            </a:extLst>
          </p:cNvPr>
          <p:cNvSpPr>
            <a:spLocks noChangeShapeType="1"/>
          </p:cNvSpPr>
          <p:nvPr/>
        </p:nvSpPr>
        <p:spPr bwMode="auto">
          <a:xfrm>
            <a:off x="5486400" y="990600"/>
            <a:ext cx="0" cy="5638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5" name="Line 15">
            <a:extLst>
              <a:ext uri="{FF2B5EF4-FFF2-40B4-BE49-F238E27FC236}">
                <a16:creationId xmlns:a16="http://schemas.microsoft.com/office/drawing/2014/main" id="{2EA446B1-946A-492E-A2B2-0DB98F68A11D}"/>
              </a:ext>
            </a:extLst>
          </p:cNvPr>
          <p:cNvSpPr>
            <a:spLocks noChangeShapeType="1"/>
          </p:cNvSpPr>
          <p:nvPr/>
        </p:nvSpPr>
        <p:spPr bwMode="auto">
          <a:xfrm>
            <a:off x="152400" y="39624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6" name="Text Box 16">
            <a:extLst>
              <a:ext uri="{FF2B5EF4-FFF2-40B4-BE49-F238E27FC236}">
                <a16:creationId xmlns:a16="http://schemas.microsoft.com/office/drawing/2014/main" id="{A7E43ABE-737F-4556-929B-9F30146DA33E}"/>
              </a:ext>
            </a:extLst>
          </p:cNvPr>
          <p:cNvSpPr txBox="1">
            <a:spLocks noChangeArrowheads="1"/>
          </p:cNvSpPr>
          <p:nvPr/>
        </p:nvSpPr>
        <p:spPr bwMode="auto">
          <a:xfrm>
            <a:off x="3124200" y="990600"/>
            <a:ext cx="2590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eaLnBrk="1" hangingPunct="1">
              <a:spcBef>
                <a:spcPct val="50000"/>
              </a:spcBef>
              <a:buFontTx/>
              <a:buNone/>
            </a:pPr>
            <a:r>
              <a:rPr lang="en-US" altLang="en-US" sz="1800">
                <a:solidFill>
                  <a:schemeClr val="bg1"/>
                </a:solidFill>
                <a:latin typeface="Arial" panose="020B0604020202020204" pitchFamily="34" charset="0"/>
              </a:rPr>
              <a:t>Limited water resour. management: degraded watersheds, wetlands, biodiversity, &amp; water quality.</a:t>
            </a:r>
          </a:p>
        </p:txBody>
      </p:sp>
      <p:sp>
        <p:nvSpPr>
          <p:cNvPr id="38927" name="Text Box 17">
            <a:extLst>
              <a:ext uri="{FF2B5EF4-FFF2-40B4-BE49-F238E27FC236}">
                <a16:creationId xmlns:a16="http://schemas.microsoft.com/office/drawing/2014/main" id="{56AC1383-B04A-4BB7-B115-325C1E122D08}"/>
              </a:ext>
            </a:extLst>
          </p:cNvPr>
          <p:cNvSpPr txBox="1">
            <a:spLocks noChangeArrowheads="1"/>
          </p:cNvSpPr>
          <p:nvPr/>
        </p:nvSpPr>
        <p:spPr bwMode="auto">
          <a:xfrm>
            <a:off x="5486400" y="990600"/>
            <a:ext cx="3352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eaLnBrk="1" hangingPunct="1">
              <a:spcBef>
                <a:spcPct val="50000"/>
              </a:spcBef>
              <a:buFontTx/>
              <a:buNone/>
            </a:pPr>
            <a:r>
              <a:rPr lang="en-US" altLang="en-US" sz="1800">
                <a:solidFill>
                  <a:schemeClr val="bg1"/>
                </a:solidFill>
                <a:latin typeface="Arial" panose="020B0604020202020204" pitchFamily="34" charset="0"/>
              </a:rPr>
              <a:t>Improved water quality, riverflow characteristics, soil conservation, biodiversity</a:t>
            </a:r>
          </a:p>
        </p:txBody>
      </p:sp>
      <p:sp>
        <p:nvSpPr>
          <p:cNvPr id="38928" name="Text Box 18">
            <a:extLst>
              <a:ext uri="{FF2B5EF4-FFF2-40B4-BE49-F238E27FC236}">
                <a16:creationId xmlns:a16="http://schemas.microsoft.com/office/drawing/2014/main" id="{0A637DE9-B477-4F1B-8A76-F15BAF66E5C1}"/>
              </a:ext>
            </a:extLst>
          </p:cNvPr>
          <p:cNvSpPr txBox="1">
            <a:spLocks noChangeArrowheads="1"/>
          </p:cNvSpPr>
          <p:nvPr/>
        </p:nvSpPr>
        <p:spPr bwMode="auto">
          <a:xfrm>
            <a:off x="3124200" y="4038600"/>
            <a:ext cx="2514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eaLnBrk="1" hangingPunct="1">
              <a:spcBef>
                <a:spcPct val="50000"/>
              </a:spcBef>
              <a:buFontTx/>
              <a:buNone/>
            </a:pPr>
            <a:r>
              <a:rPr lang="en-US" altLang="en-US" sz="1800">
                <a:solidFill>
                  <a:schemeClr val="bg1"/>
                </a:solidFill>
                <a:latin typeface="Arial" panose="020B0604020202020204" pitchFamily="34" charset="0"/>
              </a:rPr>
              <a:t>Tense regional relations &amp; political economy impacts</a:t>
            </a:r>
          </a:p>
        </p:txBody>
      </p:sp>
      <p:sp>
        <p:nvSpPr>
          <p:cNvPr id="38929" name="Text Box 19">
            <a:extLst>
              <a:ext uri="{FF2B5EF4-FFF2-40B4-BE49-F238E27FC236}">
                <a16:creationId xmlns:a16="http://schemas.microsoft.com/office/drawing/2014/main" id="{0EAFA035-36E6-455F-9E05-81DAB5A90B42}"/>
              </a:ext>
            </a:extLst>
          </p:cNvPr>
          <p:cNvSpPr txBox="1">
            <a:spLocks noChangeArrowheads="1"/>
          </p:cNvSpPr>
          <p:nvPr/>
        </p:nvSpPr>
        <p:spPr bwMode="auto">
          <a:xfrm>
            <a:off x="5486400" y="3962400"/>
            <a:ext cx="3657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eaLnBrk="1" hangingPunct="1">
              <a:spcBef>
                <a:spcPct val="50000"/>
              </a:spcBef>
              <a:buFontTx/>
              <a:buNone/>
            </a:pPr>
            <a:r>
              <a:rPr lang="en-US" altLang="en-US" sz="1800">
                <a:solidFill>
                  <a:schemeClr val="bg1"/>
                </a:solidFill>
                <a:latin typeface="Arial" panose="020B0604020202020204" pitchFamily="34" charset="0"/>
              </a:rPr>
              <a:t>Policy shift to cooperation &amp; development, from dispute; from food &amp; energy self-sufficiency to security; reduced conflict risk &amp; military expenditure </a:t>
            </a:r>
          </a:p>
        </p:txBody>
      </p:sp>
      <p:sp>
        <p:nvSpPr>
          <p:cNvPr id="38930" name="Text Box 20">
            <a:extLst>
              <a:ext uri="{FF2B5EF4-FFF2-40B4-BE49-F238E27FC236}">
                <a16:creationId xmlns:a16="http://schemas.microsoft.com/office/drawing/2014/main" id="{D282C017-F1D0-4E59-B121-3A6155DD345D}"/>
              </a:ext>
            </a:extLst>
          </p:cNvPr>
          <p:cNvSpPr txBox="1">
            <a:spLocks noChangeArrowheads="1"/>
          </p:cNvSpPr>
          <p:nvPr/>
        </p:nvSpPr>
        <p:spPr bwMode="auto">
          <a:xfrm>
            <a:off x="3124200" y="548640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eaLnBrk="1" hangingPunct="1">
              <a:spcBef>
                <a:spcPct val="50000"/>
              </a:spcBef>
              <a:buFontTx/>
              <a:buNone/>
            </a:pPr>
            <a:r>
              <a:rPr lang="en-US" altLang="en-US" sz="1800">
                <a:solidFill>
                  <a:schemeClr val="bg1"/>
                </a:solidFill>
                <a:latin typeface="Arial" panose="020B0604020202020204" pitchFamily="34" charset="0"/>
              </a:rPr>
              <a:t>Regional fragmentation </a:t>
            </a:r>
          </a:p>
        </p:txBody>
      </p:sp>
      <p:sp>
        <p:nvSpPr>
          <p:cNvPr id="38931" name="Text Box 21">
            <a:extLst>
              <a:ext uri="{FF2B5EF4-FFF2-40B4-BE49-F238E27FC236}">
                <a16:creationId xmlns:a16="http://schemas.microsoft.com/office/drawing/2014/main" id="{B03D1E08-3A64-44EF-AB4B-31E086B86D58}"/>
              </a:ext>
            </a:extLst>
          </p:cNvPr>
          <p:cNvSpPr txBox="1">
            <a:spLocks noChangeArrowheads="1"/>
          </p:cNvSpPr>
          <p:nvPr/>
        </p:nvSpPr>
        <p:spPr bwMode="auto">
          <a:xfrm>
            <a:off x="5562600" y="5486400"/>
            <a:ext cx="30480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eaLnBrk="1" hangingPunct="1">
              <a:spcBef>
                <a:spcPct val="0"/>
              </a:spcBef>
              <a:buFontTx/>
              <a:buNone/>
            </a:pPr>
            <a:r>
              <a:rPr lang="en-US" altLang="en-US" sz="1800">
                <a:solidFill>
                  <a:schemeClr val="bg1"/>
                </a:solidFill>
                <a:latin typeface="Arial" panose="020B0604020202020204" pitchFamily="34" charset="0"/>
              </a:rPr>
              <a:t>Integration of regional infrastructure, markets &amp; trade 	</a:t>
            </a:r>
          </a:p>
          <a:p>
            <a:pPr eaLnBrk="1" hangingPunct="1">
              <a:spcBef>
                <a:spcPct val="50000"/>
              </a:spcBef>
              <a:buFontTx/>
              <a:buNone/>
            </a:pPr>
            <a:endParaRPr lang="en-US" altLang="en-US" sz="1800">
              <a:latin typeface="Arial" panose="020B0604020202020204" pitchFamily="34" charset="0"/>
            </a:endParaRPr>
          </a:p>
        </p:txBody>
      </p:sp>
      <p:sp>
        <p:nvSpPr>
          <p:cNvPr id="38932" name="Rectangle 22">
            <a:extLst>
              <a:ext uri="{FF2B5EF4-FFF2-40B4-BE49-F238E27FC236}">
                <a16:creationId xmlns:a16="http://schemas.microsoft.com/office/drawing/2014/main" id="{B02E75AC-57BB-4294-A5A0-463767ECB043}"/>
              </a:ext>
            </a:extLst>
          </p:cNvPr>
          <p:cNvSpPr>
            <a:spLocks noChangeArrowheads="1"/>
          </p:cNvSpPr>
          <p:nvPr/>
        </p:nvSpPr>
        <p:spPr bwMode="auto">
          <a:xfrm>
            <a:off x="228600" y="1066800"/>
            <a:ext cx="28956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50000"/>
              </a:spcBef>
              <a:buFontTx/>
              <a:buNone/>
            </a:pPr>
            <a:r>
              <a:rPr lang="en-US" altLang="en-US" sz="1800" b="1">
                <a:solidFill>
                  <a:schemeClr val="bg1"/>
                </a:solidFill>
              </a:rPr>
              <a:t>Type 1:</a:t>
            </a:r>
          </a:p>
          <a:p>
            <a:pPr>
              <a:spcBef>
                <a:spcPct val="50000"/>
              </a:spcBef>
              <a:buFontTx/>
              <a:buNone/>
            </a:pPr>
            <a:r>
              <a:rPr lang="en-US" altLang="en-US" sz="1800" b="1">
                <a:solidFill>
                  <a:schemeClr val="bg1"/>
                </a:solidFill>
              </a:rPr>
              <a:t>Increasing Benefits </a:t>
            </a:r>
          </a:p>
          <a:p>
            <a:pPr>
              <a:spcBef>
                <a:spcPct val="50000"/>
              </a:spcBef>
              <a:buFontTx/>
              <a:buNone/>
            </a:pPr>
            <a:r>
              <a:rPr lang="en-US" altLang="en-US" sz="1800" b="1" i="1">
                <a:solidFill>
                  <a:schemeClr val="bg1"/>
                </a:solidFill>
              </a:rPr>
              <a:t>To the river</a:t>
            </a:r>
          </a:p>
        </p:txBody>
      </p:sp>
      <p:sp>
        <p:nvSpPr>
          <p:cNvPr id="38933" name="Rectangle 23">
            <a:extLst>
              <a:ext uri="{FF2B5EF4-FFF2-40B4-BE49-F238E27FC236}">
                <a16:creationId xmlns:a16="http://schemas.microsoft.com/office/drawing/2014/main" id="{CEDBB022-1180-44CA-B3FC-5FECC4F53C02}"/>
              </a:ext>
            </a:extLst>
          </p:cNvPr>
          <p:cNvSpPr>
            <a:spLocks noChangeArrowheads="1"/>
          </p:cNvSpPr>
          <p:nvPr/>
        </p:nvSpPr>
        <p:spPr bwMode="auto">
          <a:xfrm>
            <a:off x="304800" y="2514600"/>
            <a:ext cx="28956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50000"/>
              </a:spcBef>
              <a:buFontTx/>
              <a:buNone/>
            </a:pPr>
            <a:r>
              <a:rPr lang="en-US" altLang="en-US" sz="1800" b="1">
                <a:solidFill>
                  <a:schemeClr val="bg1"/>
                </a:solidFill>
              </a:rPr>
              <a:t>Type 2:</a:t>
            </a:r>
          </a:p>
          <a:p>
            <a:pPr>
              <a:spcBef>
                <a:spcPct val="50000"/>
              </a:spcBef>
              <a:buFontTx/>
              <a:buNone/>
            </a:pPr>
            <a:r>
              <a:rPr lang="en-US" altLang="en-US" sz="1800" b="1">
                <a:solidFill>
                  <a:schemeClr val="bg1"/>
                </a:solidFill>
              </a:rPr>
              <a:t>Increasing Benefits </a:t>
            </a:r>
          </a:p>
          <a:p>
            <a:pPr>
              <a:spcBef>
                <a:spcPct val="50000"/>
              </a:spcBef>
              <a:buFontTx/>
              <a:buNone/>
            </a:pPr>
            <a:r>
              <a:rPr lang="en-US" altLang="en-US" sz="1800" b="1" i="1">
                <a:solidFill>
                  <a:schemeClr val="bg1"/>
                </a:solidFill>
              </a:rPr>
              <a:t>From the river</a:t>
            </a:r>
          </a:p>
        </p:txBody>
      </p:sp>
      <p:sp>
        <p:nvSpPr>
          <p:cNvPr id="38934" name="Rectangle 24">
            <a:extLst>
              <a:ext uri="{FF2B5EF4-FFF2-40B4-BE49-F238E27FC236}">
                <a16:creationId xmlns:a16="http://schemas.microsoft.com/office/drawing/2014/main" id="{37032813-6474-49FA-9A07-535EE1808ABF}"/>
              </a:ext>
            </a:extLst>
          </p:cNvPr>
          <p:cNvSpPr>
            <a:spLocks noChangeArrowheads="1"/>
          </p:cNvSpPr>
          <p:nvPr/>
        </p:nvSpPr>
        <p:spPr bwMode="auto">
          <a:xfrm>
            <a:off x="228600" y="4038600"/>
            <a:ext cx="45720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50000"/>
              </a:spcBef>
              <a:buFontTx/>
              <a:buNone/>
            </a:pPr>
            <a:r>
              <a:rPr lang="en-US" altLang="en-US" sz="1800" b="1">
                <a:solidFill>
                  <a:schemeClr val="bg1"/>
                </a:solidFill>
              </a:rPr>
              <a:t>Type 3:</a:t>
            </a:r>
          </a:p>
          <a:p>
            <a:pPr>
              <a:spcBef>
                <a:spcPct val="50000"/>
              </a:spcBef>
              <a:buFontTx/>
              <a:buNone/>
            </a:pPr>
            <a:r>
              <a:rPr lang="en-US" altLang="en-US" sz="1800" b="1">
                <a:solidFill>
                  <a:schemeClr val="bg1"/>
                </a:solidFill>
              </a:rPr>
              <a:t>Reducing Costs</a:t>
            </a:r>
          </a:p>
          <a:p>
            <a:pPr>
              <a:spcBef>
                <a:spcPct val="50000"/>
              </a:spcBef>
              <a:buFontTx/>
              <a:buNone/>
            </a:pPr>
            <a:r>
              <a:rPr lang="en-US" altLang="en-US" sz="1800" b="1" i="1">
                <a:solidFill>
                  <a:schemeClr val="bg1"/>
                </a:solidFill>
              </a:rPr>
              <a:t>Because of the river</a:t>
            </a:r>
          </a:p>
        </p:txBody>
      </p:sp>
      <p:sp>
        <p:nvSpPr>
          <p:cNvPr id="38935" name="Rectangle 25">
            <a:extLst>
              <a:ext uri="{FF2B5EF4-FFF2-40B4-BE49-F238E27FC236}">
                <a16:creationId xmlns:a16="http://schemas.microsoft.com/office/drawing/2014/main" id="{7358F6EA-11FF-48A1-8B17-E2698CEECA00}"/>
              </a:ext>
            </a:extLst>
          </p:cNvPr>
          <p:cNvSpPr>
            <a:spLocks noChangeArrowheads="1"/>
          </p:cNvSpPr>
          <p:nvPr/>
        </p:nvSpPr>
        <p:spPr bwMode="auto">
          <a:xfrm>
            <a:off x="228600" y="5410200"/>
            <a:ext cx="28956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50000"/>
              </a:spcBef>
              <a:buFontTx/>
              <a:buNone/>
            </a:pPr>
            <a:r>
              <a:rPr lang="en-US" altLang="en-US" sz="1800" b="1">
                <a:solidFill>
                  <a:schemeClr val="bg1"/>
                </a:solidFill>
              </a:rPr>
              <a:t>Type 4:</a:t>
            </a:r>
          </a:p>
          <a:p>
            <a:pPr>
              <a:spcBef>
                <a:spcPct val="50000"/>
              </a:spcBef>
              <a:buFontTx/>
              <a:buNone/>
            </a:pPr>
            <a:r>
              <a:rPr lang="en-US" altLang="en-US" sz="1800" b="1">
                <a:solidFill>
                  <a:schemeClr val="bg1"/>
                </a:solidFill>
              </a:rPr>
              <a:t>Increasing Benefits </a:t>
            </a:r>
          </a:p>
          <a:p>
            <a:pPr>
              <a:spcBef>
                <a:spcPct val="50000"/>
              </a:spcBef>
              <a:buFontTx/>
              <a:buNone/>
            </a:pPr>
            <a:r>
              <a:rPr lang="en-US" altLang="en-US" sz="1800" b="1" i="1">
                <a:solidFill>
                  <a:schemeClr val="bg1"/>
                </a:solidFill>
              </a:rPr>
              <a:t>Beyond the the river</a:t>
            </a:r>
          </a:p>
        </p:txBody>
      </p:sp>
      <p:sp>
        <p:nvSpPr>
          <p:cNvPr id="38936" name="Rectangle 1">
            <a:extLst>
              <a:ext uri="{FF2B5EF4-FFF2-40B4-BE49-F238E27FC236}">
                <a16:creationId xmlns:a16="http://schemas.microsoft.com/office/drawing/2014/main" id="{9AF486F7-E9E4-4DF2-923D-6BE43DA5CB2B}"/>
              </a:ext>
            </a:extLst>
          </p:cNvPr>
          <p:cNvSpPr>
            <a:spLocks noChangeArrowheads="1"/>
          </p:cNvSpPr>
          <p:nvPr/>
        </p:nvSpPr>
        <p:spPr bwMode="auto">
          <a:xfrm>
            <a:off x="814388" y="442913"/>
            <a:ext cx="2136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400" b="1">
                <a:solidFill>
                  <a:schemeClr val="bg1"/>
                </a:solidFill>
              </a:rPr>
              <a:t>Sadoff and Grey’s (2002) </a:t>
            </a:r>
            <a:endParaRPr lang="en-US" altLang="en-US" sz="1400"/>
          </a:p>
        </p:txBody>
      </p:sp>
      <p:sp>
        <p:nvSpPr>
          <p:cNvPr id="31" name="Pentagon 30">
            <a:extLst>
              <a:ext uri="{FF2B5EF4-FFF2-40B4-BE49-F238E27FC236}">
                <a16:creationId xmlns:a16="http://schemas.microsoft.com/office/drawing/2014/main" id="{CED49810-B0DF-4796-BA2D-12BA4B2ACC8D}"/>
              </a:ext>
            </a:extLst>
          </p:cNvPr>
          <p:cNvSpPr/>
          <p:nvPr/>
        </p:nvSpPr>
        <p:spPr bwMode="auto">
          <a:xfrm>
            <a:off x="5943600" y="6534150"/>
            <a:ext cx="3200400" cy="323850"/>
          </a:xfrm>
          <a:prstGeom prst="homePlate">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en-US" sz="2000"/>
              <a:t>Research</a:t>
            </a:r>
            <a:r>
              <a:rPr lang="is-IS" altLang="en-US" sz="2000"/>
              <a:t>…</a:t>
            </a:r>
            <a:endParaRPr lang="en-US" altLang="en-US" sz="2000"/>
          </a:p>
        </p:txBody>
      </p:sp>
      <p:sp>
        <p:nvSpPr>
          <p:cNvPr id="32" name="Pentagon 31">
            <a:extLst>
              <a:ext uri="{FF2B5EF4-FFF2-40B4-BE49-F238E27FC236}">
                <a16:creationId xmlns:a16="http://schemas.microsoft.com/office/drawing/2014/main" id="{F466B1BF-F7AE-4F2A-BF9F-95C6F11E5C7E}"/>
              </a:ext>
            </a:extLst>
          </p:cNvPr>
          <p:cNvSpPr/>
          <p:nvPr/>
        </p:nvSpPr>
        <p:spPr bwMode="auto">
          <a:xfrm>
            <a:off x="3009900" y="6534150"/>
            <a:ext cx="3200400" cy="323850"/>
          </a:xfrm>
          <a:prstGeom prst="homePlate">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en-US" sz="2000">
                <a:solidFill>
                  <a:srgbClr val="000000"/>
                </a:solidFill>
              </a:rPr>
              <a:t>Skills and Tools</a:t>
            </a:r>
            <a:r>
              <a:rPr lang="is-IS" altLang="en-US" sz="2000">
                <a:solidFill>
                  <a:srgbClr val="000000"/>
                </a:solidFill>
              </a:rPr>
              <a:t>…</a:t>
            </a:r>
            <a:endParaRPr lang="en-US" altLang="en-US" sz="2000">
              <a:solidFill>
                <a:srgbClr val="000000"/>
              </a:solidFill>
            </a:endParaRPr>
          </a:p>
        </p:txBody>
      </p:sp>
      <p:sp>
        <p:nvSpPr>
          <p:cNvPr id="33" name="Pentagon 32">
            <a:extLst>
              <a:ext uri="{FF2B5EF4-FFF2-40B4-BE49-F238E27FC236}">
                <a16:creationId xmlns:a16="http://schemas.microsoft.com/office/drawing/2014/main" id="{19819AC1-B32D-4CCD-ADEE-F37A84D46229}"/>
              </a:ext>
            </a:extLst>
          </p:cNvPr>
          <p:cNvSpPr/>
          <p:nvPr/>
        </p:nvSpPr>
        <p:spPr bwMode="auto">
          <a:xfrm>
            <a:off x="0" y="6534597"/>
            <a:ext cx="3200400" cy="323403"/>
          </a:xfrm>
          <a:prstGeom prst="homePlate">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a:scene3d>
              <a:camera prst="orthographicFront"/>
              <a:lightRig rig="soft" dir="t">
                <a:rot lat="0" lon="0" rev="15600000"/>
              </a:lightRig>
            </a:scene3d>
            <a:sp3d extrusionH="57150" prstMaterial="softEdge">
              <a:bevelT w="25400" h="38100"/>
            </a:sp3d>
          </a:bodyPr>
          <a:lstStyle/>
          <a:p>
            <a:pPr algn="ctr">
              <a:defRPr/>
            </a:pPr>
            <a:r>
              <a:rPr lang="en-US" sz="2000" b="1" dirty="0">
                <a:ln/>
                <a:solidFill>
                  <a:schemeClr val="accent4"/>
                </a:solidFill>
                <a:latin typeface="Times" pitchFamily="-106" charset="0"/>
                <a:ea typeface="ＭＳ Ｐゴシック" charset="-128"/>
              </a:rPr>
              <a:t>What is Conflict</a:t>
            </a:r>
            <a:r>
              <a:rPr lang="is-IS" sz="2000" b="1" dirty="0">
                <a:ln/>
                <a:solidFill>
                  <a:schemeClr val="accent4"/>
                </a:solidFill>
                <a:latin typeface="Times" pitchFamily="-106" charset="0"/>
                <a:ea typeface="ＭＳ Ｐゴシック" charset="-128"/>
              </a:rPr>
              <a:t>…?</a:t>
            </a:r>
            <a:endParaRPr lang="en-US" sz="2000" b="1" dirty="0">
              <a:ln/>
              <a:solidFill>
                <a:schemeClr val="accent4"/>
              </a:solidFill>
              <a:latin typeface="Times" pitchFamily="-106" charset="0"/>
              <a:ea typeface="ＭＳ Ｐゴシック"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7F9CDAF1-2E28-4EB4-8C4F-D95365917DC3}"/>
              </a:ext>
            </a:extLst>
          </p:cNvPr>
          <p:cNvSpPr>
            <a:spLocks noGrp="1"/>
          </p:cNvSpPr>
          <p:nvPr>
            <p:ph type="title"/>
          </p:nvPr>
        </p:nvSpPr>
        <p:spPr>
          <a:xfrm>
            <a:off x="0" y="1008063"/>
            <a:ext cx="9144000" cy="1044575"/>
          </a:xfrm>
        </p:spPr>
        <p:txBody>
          <a:bodyPr/>
          <a:lstStyle/>
          <a:p>
            <a:r>
              <a:rPr lang="en-US" altLang="en-US">
                <a:solidFill>
                  <a:schemeClr val="bg1"/>
                </a:solidFill>
              </a:rPr>
              <a:t>Utilize Universities: </a:t>
            </a:r>
            <a:br>
              <a:rPr lang="en-US" altLang="en-US">
                <a:solidFill>
                  <a:schemeClr val="bg1"/>
                </a:solidFill>
              </a:rPr>
            </a:br>
            <a:r>
              <a:rPr lang="en-US" altLang="en-US">
                <a:solidFill>
                  <a:schemeClr val="bg1"/>
                </a:solidFill>
              </a:rPr>
              <a:t>Universities Consortium on Columbia River Governance</a:t>
            </a:r>
          </a:p>
        </p:txBody>
      </p:sp>
      <p:pic>
        <p:nvPicPr>
          <p:cNvPr id="40962" name="Picture 3">
            <a:extLst>
              <a:ext uri="{FF2B5EF4-FFF2-40B4-BE49-F238E27FC236}">
                <a16:creationId xmlns:a16="http://schemas.microsoft.com/office/drawing/2014/main" id="{14BDF88C-DBCA-45F6-9D23-B35AB58CEB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554288"/>
            <a:ext cx="51816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4">
            <a:extLst>
              <a:ext uri="{FF2B5EF4-FFF2-40B4-BE49-F238E27FC236}">
                <a16:creationId xmlns:a16="http://schemas.microsoft.com/office/drawing/2014/main" id="{A159305A-2109-482A-8BFE-3DF588F2E7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267200"/>
            <a:ext cx="22701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5">
            <a:extLst>
              <a:ext uri="{FF2B5EF4-FFF2-40B4-BE49-F238E27FC236}">
                <a16:creationId xmlns:a16="http://schemas.microsoft.com/office/drawing/2014/main" id="{59392909-007B-4D56-BB45-8C73C7632A4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46625" y="4292600"/>
            <a:ext cx="25987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Box 6">
            <a:extLst>
              <a:ext uri="{FF2B5EF4-FFF2-40B4-BE49-F238E27FC236}">
                <a16:creationId xmlns:a16="http://schemas.microsoft.com/office/drawing/2014/main" id="{B0159B1F-1BDB-4FC2-86CF-330947F93BD8}"/>
              </a:ext>
            </a:extLst>
          </p:cNvPr>
          <p:cNvSpPr txBox="1">
            <a:spLocks noChangeArrowheads="1"/>
          </p:cNvSpPr>
          <p:nvPr/>
        </p:nvSpPr>
        <p:spPr bwMode="auto">
          <a:xfrm>
            <a:off x="685800" y="5672138"/>
            <a:ext cx="8051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3600">
                <a:hlinkClick r:id="rId5"/>
              </a:rPr>
              <a:t>http://www.columbiarivergovernance.org/</a:t>
            </a:r>
            <a:r>
              <a:rPr lang="en-US" altLang="en-US" sz="3600"/>
              <a:t> </a:t>
            </a:r>
          </a:p>
        </p:txBody>
      </p:sp>
      <p:sp>
        <p:nvSpPr>
          <p:cNvPr id="15" name="TextBox 14">
            <a:extLst>
              <a:ext uri="{FF2B5EF4-FFF2-40B4-BE49-F238E27FC236}">
                <a16:creationId xmlns:a16="http://schemas.microsoft.com/office/drawing/2014/main" id="{47C6C540-678E-4C87-93F1-340A6B75105B}"/>
              </a:ext>
            </a:extLst>
          </p:cNvPr>
          <p:cNvSpPr txBox="1"/>
          <p:nvPr/>
        </p:nvSpPr>
        <p:spPr>
          <a:xfrm>
            <a:off x="3316288" y="5334000"/>
            <a:ext cx="2778125" cy="461963"/>
          </a:xfrm>
          <a:prstGeom prst="rect">
            <a:avLst/>
          </a:prstGeom>
          <a:noFill/>
        </p:spPr>
        <p:txBody>
          <a:bodyPr wrap="none">
            <a:spAutoFit/>
          </a:bodyPr>
          <a:lstStyle/>
          <a:p>
            <a:pPr>
              <a:defRPr/>
            </a:pPr>
            <a:r>
              <a:rPr lang="en-US" dirty="0">
                <a:solidFill>
                  <a:schemeClr val="bg1"/>
                </a:solidFill>
                <a:latin typeface="+mn-lt"/>
                <a:ea typeface="ＭＳ Ｐゴシック" charset="-128"/>
              </a:rPr>
              <a:t>To Learn More Visit:</a:t>
            </a:r>
          </a:p>
        </p:txBody>
      </p:sp>
      <p:sp>
        <p:nvSpPr>
          <p:cNvPr id="16" name="Pentagon 15">
            <a:extLst>
              <a:ext uri="{FF2B5EF4-FFF2-40B4-BE49-F238E27FC236}">
                <a16:creationId xmlns:a16="http://schemas.microsoft.com/office/drawing/2014/main" id="{EF24EE6D-D284-4596-8983-1CEFAE20F752}"/>
              </a:ext>
            </a:extLst>
          </p:cNvPr>
          <p:cNvSpPr/>
          <p:nvPr/>
        </p:nvSpPr>
        <p:spPr bwMode="auto">
          <a:xfrm>
            <a:off x="5943600" y="6534150"/>
            <a:ext cx="3200400" cy="323850"/>
          </a:xfrm>
          <a:prstGeom prst="homePlate">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en-US" sz="2000"/>
              <a:t>Research</a:t>
            </a:r>
            <a:r>
              <a:rPr lang="is-IS" altLang="en-US" sz="2000"/>
              <a:t>…</a:t>
            </a:r>
            <a:endParaRPr lang="en-US" altLang="en-US" sz="2000"/>
          </a:p>
        </p:txBody>
      </p:sp>
      <p:sp>
        <p:nvSpPr>
          <p:cNvPr id="17" name="Pentagon 16">
            <a:extLst>
              <a:ext uri="{FF2B5EF4-FFF2-40B4-BE49-F238E27FC236}">
                <a16:creationId xmlns:a16="http://schemas.microsoft.com/office/drawing/2014/main" id="{6BE520FA-D158-43CB-B3D9-3A3556446037}"/>
              </a:ext>
            </a:extLst>
          </p:cNvPr>
          <p:cNvSpPr/>
          <p:nvPr/>
        </p:nvSpPr>
        <p:spPr bwMode="auto">
          <a:xfrm>
            <a:off x="3009900" y="6534150"/>
            <a:ext cx="3200400" cy="323850"/>
          </a:xfrm>
          <a:prstGeom prst="homePlate">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en-US" sz="2000">
                <a:solidFill>
                  <a:srgbClr val="000000"/>
                </a:solidFill>
              </a:rPr>
              <a:t>Skills and Tools</a:t>
            </a:r>
            <a:r>
              <a:rPr lang="is-IS" altLang="en-US" sz="2000">
                <a:solidFill>
                  <a:srgbClr val="000000"/>
                </a:solidFill>
              </a:rPr>
              <a:t>…</a:t>
            </a:r>
            <a:endParaRPr lang="en-US" altLang="en-US" sz="2000">
              <a:solidFill>
                <a:srgbClr val="000000"/>
              </a:solidFill>
            </a:endParaRPr>
          </a:p>
        </p:txBody>
      </p:sp>
      <p:sp>
        <p:nvSpPr>
          <p:cNvPr id="18" name="Pentagon 17">
            <a:extLst>
              <a:ext uri="{FF2B5EF4-FFF2-40B4-BE49-F238E27FC236}">
                <a16:creationId xmlns:a16="http://schemas.microsoft.com/office/drawing/2014/main" id="{0ED9C9BA-EE45-484D-82D9-CD9A83BFFEB7}"/>
              </a:ext>
            </a:extLst>
          </p:cNvPr>
          <p:cNvSpPr/>
          <p:nvPr/>
        </p:nvSpPr>
        <p:spPr bwMode="auto">
          <a:xfrm>
            <a:off x="0" y="6534597"/>
            <a:ext cx="3200400" cy="323403"/>
          </a:xfrm>
          <a:prstGeom prst="homePlate">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a:scene3d>
              <a:camera prst="orthographicFront"/>
              <a:lightRig rig="soft" dir="t">
                <a:rot lat="0" lon="0" rev="15600000"/>
              </a:lightRig>
            </a:scene3d>
            <a:sp3d extrusionH="57150" prstMaterial="softEdge">
              <a:bevelT w="25400" h="38100"/>
            </a:sp3d>
          </a:bodyPr>
          <a:lstStyle/>
          <a:p>
            <a:pPr algn="ctr">
              <a:defRPr/>
            </a:pPr>
            <a:r>
              <a:rPr lang="en-US" sz="2000" b="1" dirty="0">
                <a:ln/>
                <a:solidFill>
                  <a:schemeClr val="accent4"/>
                </a:solidFill>
                <a:latin typeface="Times" pitchFamily="-106" charset="0"/>
                <a:ea typeface="ＭＳ Ｐゴシック" charset="-128"/>
              </a:rPr>
              <a:t>What is Conflict</a:t>
            </a:r>
            <a:r>
              <a:rPr lang="is-IS" sz="2000" b="1" dirty="0">
                <a:ln/>
                <a:solidFill>
                  <a:schemeClr val="accent4"/>
                </a:solidFill>
                <a:latin typeface="Times" pitchFamily="-106" charset="0"/>
                <a:ea typeface="ＭＳ Ｐゴシック" charset="-128"/>
              </a:rPr>
              <a:t>…?</a:t>
            </a:r>
            <a:endParaRPr lang="en-US" sz="2000" b="1" dirty="0">
              <a:ln/>
              <a:solidFill>
                <a:schemeClr val="accent4"/>
              </a:solidFill>
              <a:latin typeface="Times" pitchFamily="-106" charset="0"/>
              <a:ea typeface="ＭＳ Ｐゴシック"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80C8266-7486-4900-8CB7-7C98F0B582E0}"/>
              </a:ext>
            </a:extLst>
          </p:cNvPr>
          <p:cNvSpPr/>
          <p:nvPr/>
        </p:nvSpPr>
        <p:spPr>
          <a:xfrm>
            <a:off x="800100" y="514350"/>
            <a:ext cx="7620000" cy="769938"/>
          </a:xfrm>
          <a:prstGeom prst="rect">
            <a:avLst/>
          </a:prstGeom>
        </p:spPr>
        <p:txBody>
          <a:bodyPr>
            <a:spAutoFit/>
          </a:bodyPr>
          <a:lstStyle/>
          <a:p>
            <a:pPr lvl="1">
              <a:defRPr/>
            </a:pPr>
            <a:r>
              <a:rPr lang="en-US" sz="4400" dirty="0">
                <a:solidFill>
                  <a:schemeClr val="bg1"/>
                </a:solidFill>
                <a:latin typeface="+mj-lt"/>
                <a:ea typeface="ＭＳ Ｐゴシック" charset="-128"/>
                <a:cs typeface="Cambria"/>
              </a:rPr>
              <a:t>Utilize Universities: Training</a:t>
            </a:r>
          </a:p>
        </p:txBody>
      </p:sp>
      <p:sp>
        <p:nvSpPr>
          <p:cNvPr id="41986" name="Rectangle 4">
            <a:extLst>
              <a:ext uri="{FF2B5EF4-FFF2-40B4-BE49-F238E27FC236}">
                <a16:creationId xmlns:a16="http://schemas.microsoft.com/office/drawing/2014/main" id="{A15BB1DD-C905-4039-A099-648110FD507B}"/>
              </a:ext>
            </a:extLst>
          </p:cNvPr>
          <p:cNvSpPr>
            <a:spLocks noChangeArrowheads="1"/>
          </p:cNvSpPr>
          <p:nvPr/>
        </p:nvSpPr>
        <p:spPr bwMode="auto">
          <a:xfrm>
            <a:off x="381000" y="1524000"/>
            <a:ext cx="845820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257300" indent="-3429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pPr>
            <a:endParaRPr lang="en-US" altLang="en-US" sz="2400">
              <a:solidFill>
                <a:schemeClr val="bg1"/>
              </a:solidFill>
            </a:endParaRPr>
          </a:p>
          <a:p>
            <a:pPr lvl="2">
              <a:spcBef>
                <a:spcPct val="0"/>
              </a:spcBef>
              <a:buFont typeface="Wingdings" panose="05000000000000000000" pitchFamily="2" charset="2"/>
              <a:buChar char="ü"/>
            </a:pPr>
            <a:r>
              <a:rPr lang="en-US" altLang="en-US" sz="2800">
                <a:solidFill>
                  <a:schemeClr val="bg1"/>
                </a:solidFill>
              </a:rPr>
              <a:t>OSUs Program in Water Conflict Management and Transformation -  </a:t>
            </a:r>
            <a:r>
              <a:rPr lang="pl-PL" altLang="en-US" sz="2800">
                <a:solidFill>
                  <a:schemeClr val="bg1"/>
                </a:solidFill>
                <a:hlinkClick r:id="rId2"/>
              </a:rPr>
              <a:t>http://www.transboundarywaters.orst.edu/</a:t>
            </a:r>
            <a:endParaRPr lang="pl-PL" altLang="en-US" sz="2800">
              <a:solidFill>
                <a:schemeClr val="bg1"/>
              </a:solidFill>
            </a:endParaRPr>
          </a:p>
          <a:p>
            <a:pPr lvl="2">
              <a:spcBef>
                <a:spcPct val="0"/>
              </a:spcBef>
              <a:buFont typeface="Wingdings" panose="05000000000000000000" pitchFamily="2" charset="2"/>
              <a:buChar char="ü"/>
            </a:pPr>
            <a:r>
              <a:rPr lang="pl-PL" altLang="en-US" sz="2800">
                <a:solidFill>
                  <a:schemeClr val="bg1"/>
                </a:solidFill>
              </a:rPr>
              <a:t>Tufts Water Diplomacy Program - </a:t>
            </a:r>
            <a:r>
              <a:rPr lang="pl-PL" altLang="en-US" sz="2800">
                <a:solidFill>
                  <a:schemeClr val="bg1"/>
                </a:solidFill>
                <a:hlinkClick r:id="rId3"/>
              </a:rPr>
              <a:t>http://ase.tufts.edu/igert/waterdiplomacy/</a:t>
            </a:r>
            <a:r>
              <a:rPr lang="pl-PL" altLang="en-US" sz="2800">
                <a:solidFill>
                  <a:schemeClr val="bg1"/>
                </a:solidFill>
              </a:rPr>
              <a:t>  </a:t>
            </a:r>
            <a:endParaRPr lang="en-US" altLang="en-US" sz="2800">
              <a:solidFill>
                <a:schemeClr val="bg1"/>
              </a:solidFill>
            </a:endParaRPr>
          </a:p>
          <a:p>
            <a:pPr lvl="2">
              <a:spcBef>
                <a:spcPct val="0"/>
              </a:spcBef>
              <a:buFont typeface="Wingdings" panose="05000000000000000000" pitchFamily="2" charset="2"/>
              <a:buChar char="ü"/>
            </a:pPr>
            <a:r>
              <a:rPr lang="en-US" altLang="en-US" sz="2800">
                <a:solidFill>
                  <a:schemeClr val="bg1"/>
                </a:solidFill>
              </a:rPr>
              <a:t>From Potential Conflict to Cooperation Potential - </a:t>
            </a:r>
            <a:r>
              <a:rPr lang="en-US" altLang="en-US" sz="2800">
                <a:solidFill>
                  <a:schemeClr val="bg1"/>
                </a:solidFill>
                <a:hlinkClick r:id="rId4"/>
              </a:rPr>
              <a:t>http://typo38.unesco.org/en/themes/water-education-and-training.html</a:t>
            </a:r>
            <a:endParaRPr lang="en-US" altLang="en-US" sz="2800">
              <a:solidFill>
                <a:schemeClr val="bg1"/>
              </a:solidFill>
            </a:endParaRPr>
          </a:p>
          <a:p>
            <a:pPr lvl="2">
              <a:spcBef>
                <a:spcPct val="0"/>
              </a:spcBef>
              <a:buFont typeface="Wingdings" panose="05000000000000000000" pitchFamily="2" charset="2"/>
              <a:buChar char="ü"/>
            </a:pPr>
            <a:r>
              <a:rPr lang="en-US" altLang="en-US" sz="2800">
                <a:solidFill>
                  <a:schemeClr val="bg1"/>
                </a:solidFill>
              </a:rPr>
              <a:t>UNESCO-Institute of Water Education - </a:t>
            </a:r>
            <a:r>
              <a:rPr lang="en-US" altLang="en-US" sz="2800">
                <a:solidFill>
                  <a:schemeClr val="bg1"/>
                </a:solidFill>
                <a:hlinkClick r:id="rId5"/>
              </a:rPr>
              <a:t>http://www.unesco-ihe.org/</a:t>
            </a:r>
            <a:endParaRPr lang="en-US" altLang="en-US" sz="2800">
              <a:solidFill>
                <a:schemeClr val="bg1"/>
              </a:solidFill>
            </a:endParaRPr>
          </a:p>
        </p:txBody>
      </p:sp>
      <p:sp>
        <p:nvSpPr>
          <p:cNvPr id="9" name="Pentagon 8">
            <a:extLst>
              <a:ext uri="{FF2B5EF4-FFF2-40B4-BE49-F238E27FC236}">
                <a16:creationId xmlns:a16="http://schemas.microsoft.com/office/drawing/2014/main" id="{A1287044-0FDB-408E-A534-B81DEB1986CE}"/>
              </a:ext>
            </a:extLst>
          </p:cNvPr>
          <p:cNvSpPr/>
          <p:nvPr/>
        </p:nvSpPr>
        <p:spPr bwMode="auto">
          <a:xfrm>
            <a:off x="5943600" y="6534150"/>
            <a:ext cx="3200400" cy="323850"/>
          </a:xfrm>
          <a:prstGeom prst="homePlate">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en-US" sz="2000"/>
              <a:t>Research</a:t>
            </a:r>
            <a:r>
              <a:rPr lang="is-IS" altLang="en-US" sz="2000"/>
              <a:t>…</a:t>
            </a:r>
            <a:endParaRPr lang="en-US" altLang="en-US" sz="2000"/>
          </a:p>
        </p:txBody>
      </p:sp>
      <p:sp>
        <p:nvSpPr>
          <p:cNvPr id="10" name="Pentagon 9">
            <a:extLst>
              <a:ext uri="{FF2B5EF4-FFF2-40B4-BE49-F238E27FC236}">
                <a16:creationId xmlns:a16="http://schemas.microsoft.com/office/drawing/2014/main" id="{6E0A84E6-EECE-414C-8238-E589C8A83253}"/>
              </a:ext>
            </a:extLst>
          </p:cNvPr>
          <p:cNvSpPr/>
          <p:nvPr/>
        </p:nvSpPr>
        <p:spPr bwMode="auto">
          <a:xfrm>
            <a:off x="3009900" y="6534150"/>
            <a:ext cx="3200400" cy="323850"/>
          </a:xfrm>
          <a:prstGeom prst="homePlate">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en-US" sz="2000">
                <a:solidFill>
                  <a:srgbClr val="000000"/>
                </a:solidFill>
              </a:rPr>
              <a:t>Skills and Tools</a:t>
            </a:r>
            <a:r>
              <a:rPr lang="is-IS" altLang="en-US" sz="2000">
                <a:solidFill>
                  <a:srgbClr val="000000"/>
                </a:solidFill>
              </a:rPr>
              <a:t>…</a:t>
            </a:r>
            <a:endParaRPr lang="en-US" altLang="en-US" sz="2000">
              <a:solidFill>
                <a:srgbClr val="000000"/>
              </a:solidFill>
            </a:endParaRPr>
          </a:p>
        </p:txBody>
      </p:sp>
      <p:sp>
        <p:nvSpPr>
          <p:cNvPr id="11" name="Pentagon 10">
            <a:extLst>
              <a:ext uri="{FF2B5EF4-FFF2-40B4-BE49-F238E27FC236}">
                <a16:creationId xmlns:a16="http://schemas.microsoft.com/office/drawing/2014/main" id="{4787B02C-D80B-45FA-89C3-E7262CB86ADB}"/>
              </a:ext>
            </a:extLst>
          </p:cNvPr>
          <p:cNvSpPr/>
          <p:nvPr/>
        </p:nvSpPr>
        <p:spPr bwMode="auto">
          <a:xfrm>
            <a:off x="0" y="6534597"/>
            <a:ext cx="3200400" cy="323403"/>
          </a:xfrm>
          <a:prstGeom prst="homePlate">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a:scene3d>
              <a:camera prst="orthographicFront"/>
              <a:lightRig rig="soft" dir="t">
                <a:rot lat="0" lon="0" rev="15600000"/>
              </a:lightRig>
            </a:scene3d>
            <a:sp3d extrusionH="57150" prstMaterial="softEdge">
              <a:bevelT w="25400" h="38100"/>
            </a:sp3d>
          </a:bodyPr>
          <a:lstStyle/>
          <a:p>
            <a:pPr algn="ctr">
              <a:defRPr/>
            </a:pPr>
            <a:r>
              <a:rPr lang="en-US" sz="2000" b="1" dirty="0">
                <a:ln/>
                <a:solidFill>
                  <a:schemeClr val="accent4"/>
                </a:solidFill>
                <a:latin typeface="Times" pitchFamily="-106" charset="0"/>
                <a:ea typeface="ＭＳ Ｐゴシック" charset="-128"/>
              </a:rPr>
              <a:t>What is Conflict</a:t>
            </a:r>
            <a:r>
              <a:rPr lang="is-IS" sz="2000" b="1" dirty="0">
                <a:ln/>
                <a:solidFill>
                  <a:schemeClr val="accent4"/>
                </a:solidFill>
                <a:latin typeface="Times" pitchFamily="-106" charset="0"/>
                <a:ea typeface="ＭＳ Ｐゴシック" charset="-128"/>
              </a:rPr>
              <a:t>…?</a:t>
            </a:r>
            <a:endParaRPr lang="en-US" sz="2000" b="1" dirty="0">
              <a:ln/>
              <a:solidFill>
                <a:schemeClr val="accent4"/>
              </a:solidFill>
              <a:latin typeface="Times" pitchFamily="-106" charset="0"/>
              <a:ea typeface="ＭＳ Ｐゴシック"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E:\temp\map5 copy.jpg">
            <a:extLst>
              <a:ext uri="{FF2B5EF4-FFF2-40B4-BE49-F238E27FC236}">
                <a16:creationId xmlns:a16="http://schemas.microsoft.com/office/drawing/2014/main" id="{AC667DA5-1143-47AC-B064-37D17C71EE21}"/>
              </a:ext>
            </a:extLst>
          </p:cNvPr>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1201738" y="1085850"/>
            <a:ext cx="6799262"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TextBox 1">
            <a:extLst>
              <a:ext uri="{FF2B5EF4-FFF2-40B4-BE49-F238E27FC236}">
                <a16:creationId xmlns:a16="http://schemas.microsoft.com/office/drawing/2014/main" id="{489B2D63-DB55-47CF-8EF3-106E43A462E7}"/>
              </a:ext>
            </a:extLst>
          </p:cNvPr>
          <p:cNvSpPr txBox="1">
            <a:spLocks noChangeArrowheads="1"/>
          </p:cNvSpPr>
          <p:nvPr/>
        </p:nvSpPr>
        <p:spPr bwMode="auto">
          <a:xfrm>
            <a:off x="2057400" y="328613"/>
            <a:ext cx="48418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4400">
                <a:solidFill>
                  <a:schemeClr val="bg1"/>
                </a:solidFill>
              </a:rPr>
              <a:t>OSU: Basins at Risk</a:t>
            </a:r>
          </a:p>
        </p:txBody>
      </p:sp>
      <p:sp>
        <p:nvSpPr>
          <p:cNvPr id="7" name="Pentagon 6">
            <a:extLst>
              <a:ext uri="{FF2B5EF4-FFF2-40B4-BE49-F238E27FC236}">
                <a16:creationId xmlns:a16="http://schemas.microsoft.com/office/drawing/2014/main" id="{E332DC13-CC59-4BD1-81B4-7493854F0B92}"/>
              </a:ext>
            </a:extLst>
          </p:cNvPr>
          <p:cNvSpPr/>
          <p:nvPr/>
        </p:nvSpPr>
        <p:spPr bwMode="auto">
          <a:xfrm>
            <a:off x="5943600" y="6534150"/>
            <a:ext cx="3200400" cy="323850"/>
          </a:xfrm>
          <a:prstGeom prst="homePlate">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en-US" sz="2000"/>
              <a:t>Research</a:t>
            </a:r>
            <a:r>
              <a:rPr lang="is-IS" altLang="en-US" sz="2000"/>
              <a:t>…</a:t>
            </a:r>
            <a:endParaRPr lang="en-US" altLang="en-US" sz="2000"/>
          </a:p>
        </p:txBody>
      </p:sp>
      <p:sp>
        <p:nvSpPr>
          <p:cNvPr id="8" name="Pentagon 7">
            <a:extLst>
              <a:ext uri="{FF2B5EF4-FFF2-40B4-BE49-F238E27FC236}">
                <a16:creationId xmlns:a16="http://schemas.microsoft.com/office/drawing/2014/main" id="{3D22C382-3B91-4758-AE88-3DDEFE837EBF}"/>
              </a:ext>
            </a:extLst>
          </p:cNvPr>
          <p:cNvSpPr/>
          <p:nvPr/>
        </p:nvSpPr>
        <p:spPr bwMode="auto">
          <a:xfrm>
            <a:off x="3009900" y="6534150"/>
            <a:ext cx="3200400" cy="323850"/>
          </a:xfrm>
          <a:prstGeom prst="homePlate">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en-US" sz="2000">
                <a:solidFill>
                  <a:srgbClr val="000000"/>
                </a:solidFill>
              </a:rPr>
              <a:t>Skills and Tools</a:t>
            </a:r>
            <a:r>
              <a:rPr lang="is-IS" altLang="en-US" sz="2000">
                <a:solidFill>
                  <a:srgbClr val="000000"/>
                </a:solidFill>
              </a:rPr>
              <a:t>…</a:t>
            </a:r>
            <a:endParaRPr lang="en-US" altLang="en-US" sz="2000">
              <a:solidFill>
                <a:srgbClr val="000000"/>
              </a:solidFill>
            </a:endParaRPr>
          </a:p>
        </p:txBody>
      </p:sp>
      <p:sp>
        <p:nvSpPr>
          <p:cNvPr id="9" name="Pentagon 8">
            <a:extLst>
              <a:ext uri="{FF2B5EF4-FFF2-40B4-BE49-F238E27FC236}">
                <a16:creationId xmlns:a16="http://schemas.microsoft.com/office/drawing/2014/main" id="{BF1C23C4-BF0A-48A6-B911-A3FA5A2D27D0}"/>
              </a:ext>
            </a:extLst>
          </p:cNvPr>
          <p:cNvSpPr/>
          <p:nvPr/>
        </p:nvSpPr>
        <p:spPr bwMode="auto">
          <a:xfrm>
            <a:off x="0" y="6534597"/>
            <a:ext cx="3200400" cy="323403"/>
          </a:xfrm>
          <a:prstGeom prst="homePlate">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a:scene3d>
              <a:camera prst="orthographicFront"/>
              <a:lightRig rig="soft" dir="t">
                <a:rot lat="0" lon="0" rev="15600000"/>
              </a:lightRig>
            </a:scene3d>
            <a:sp3d extrusionH="57150" prstMaterial="softEdge">
              <a:bevelT w="25400" h="38100"/>
            </a:sp3d>
          </a:bodyPr>
          <a:lstStyle/>
          <a:p>
            <a:pPr algn="ctr">
              <a:defRPr/>
            </a:pPr>
            <a:r>
              <a:rPr lang="en-US" sz="2000" b="1" dirty="0">
                <a:ln/>
                <a:solidFill>
                  <a:schemeClr val="accent4"/>
                </a:solidFill>
                <a:latin typeface="Times" pitchFamily="-106" charset="0"/>
                <a:ea typeface="ＭＳ Ｐゴシック" charset="-128"/>
              </a:rPr>
              <a:t>What is Conflict</a:t>
            </a:r>
            <a:r>
              <a:rPr lang="is-IS" sz="2000" b="1" dirty="0">
                <a:ln/>
                <a:solidFill>
                  <a:schemeClr val="accent4"/>
                </a:solidFill>
                <a:latin typeface="Times" pitchFamily="-106" charset="0"/>
                <a:ea typeface="ＭＳ Ｐゴシック" charset="-128"/>
              </a:rPr>
              <a:t>…?</a:t>
            </a:r>
            <a:endParaRPr lang="en-US" sz="2000" b="1" dirty="0">
              <a:ln/>
              <a:solidFill>
                <a:schemeClr val="accent4"/>
              </a:solidFill>
              <a:latin typeface="Times" pitchFamily="-106" charset="0"/>
              <a:ea typeface="ＭＳ Ｐゴシック" charset="-128"/>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583A54E8-D451-44F3-AB0D-017FE0F98675}"/>
              </a:ext>
            </a:extLst>
          </p:cNvPr>
          <p:cNvSpPr>
            <a:spLocks noGrp="1" noChangeArrowheads="1"/>
          </p:cNvSpPr>
          <p:nvPr>
            <p:ph type="title"/>
          </p:nvPr>
        </p:nvSpPr>
        <p:spPr>
          <a:xfrm>
            <a:off x="1600200" y="0"/>
            <a:ext cx="5943600" cy="838200"/>
          </a:xfrm>
        </p:spPr>
        <p:txBody>
          <a:bodyPr/>
          <a:lstStyle/>
          <a:p>
            <a:pPr eaLnBrk="1" hangingPunct="1"/>
            <a:r>
              <a:rPr lang="en-US" altLang="en-US" sz="3600">
                <a:solidFill>
                  <a:schemeClr val="bg1"/>
                </a:solidFill>
              </a:rPr>
              <a:t>Events Database: Example</a:t>
            </a:r>
          </a:p>
        </p:txBody>
      </p:sp>
      <p:grpSp>
        <p:nvGrpSpPr>
          <p:cNvPr id="44034" name="Group 3">
            <a:extLst>
              <a:ext uri="{FF2B5EF4-FFF2-40B4-BE49-F238E27FC236}">
                <a16:creationId xmlns:a16="http://schemas.microsoft.com/office/drawing/2014/main" id="{CFADAB8F-3763-4290-8427-D11507F0B4AB}"/>
              </a:ext>
            </a:extLst>
          </p:cNvPr>
          <p:cNvGrpSpPr>
            <a:grpSpLocks/>
          </p:cNvGrpSpPr>
          <p:nvPr/>
        </p:nvGrpSpPr>
        <p:grpSpPr bwMode="auto">
          <a:xfrm>
            <a:off x="228600" y="685800"/>
            <a:ext cx="8763000" cy="5791200"/>
            <a:chOff x="0" y="0"/>
            <a:chExt cx="5014" cy="5150"/>
          </a:xfrm>
        </p:grpSpPr>
        <p:grpSp>
          <p:nvGrpSpPr>
            <p:cNvPr id="44038" name="Group 4">
              <a:extLst>
                <a:ext uri="{FF2B5EF4-FFF2-40B4-BE49-F238E27FC236}">
                  <a16:creationId xmlns:a16="http://schemas.microsoft.com/office/drawing/2014/main" id="{9291D05A-EC2A-417E-BA6D-71983CDB7CF3}"/>
                </a:ext>
              </a:extLst>
            </p:cNvPr>
            <p:cNvGrpSpPr>
              <a:grpSpLocks/>
            </p:cNvGrpSpPr>
            <p:nvPr/>
          </p:nvGrpSpPr>
          <p:grpSpPr bwMode="auto">
            <a:xfrm>
              <a:off x="0" y="0"/>
              <a:ext cx="425" cy="702"/>
              <a:chOff x="0" y="0"/>
              <a:chExt cx="425" cy="702"/>
            </a:xfrm>
          </p:grpSpPr>
          <p:sp>
            <p:nvSpPr>
              <p:cNvPr id="44154" name="Rectangle 5">
                <a:extLst>
                  <a:ext uri="{FF2B5EF4-FFF2-40B4-BE49-F238E27FC236}">
                    <a16:creationId xmlns:a16="http://schemas.microsoft.com/office/drawing/2014/main" id="{1837B14B-6DDD-41AB-A062-618753966D8E}"/>
                  </a:ext>
                </a:extLst>
              </p:cNvPr>
              <p:cNvSpPr>
                <a:spLocks noChangeArrowheads="1"/>
              </p:cNvSpPr>
              <p:nvPr/>
            </p:nvSpPr>
            <p:spPr bwMode="auto">
              <a:xfrm>
                <a:off x="0" y="0"/>
                <a:ext cx="425" cy="70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solidFill>
                    <a:schemeClr val="bg1"/>
                  </a:solidFill>
                </a:endParaRPr>
              </a:p>
            </p:txBody>
          </p:sp>
          <p:grpSp>
            <p:nvGrpSpPr>
              <p:cNvPr id="44155" name="Group 6">
                <a:extLst>
                  <a:ext uri="{FF2B5EF4-FFF2-40B4-BE49-F238E27FC236}">
                    <a16:creationId xmlns:a16="http://schemas.microsoft.com/office/drawing/2014/main" id="{29FE0330-0085-4A2C-B3EB-40D5C85E13AE}"/>
                  </a:ext>
                </a:extLst>
              </p:cNvPr>
              <p:cNvGrpSpPr>
                <a:grpSpLocks/>
              </p:cNvGrpSpPr>
              <p:nvPr/>
            </p:nvGrpSpPr>
            <p:grpSpPr bwMode="auto">
              <a:xfrm>
                <a:off x="0" y="0"/>
                <a:ext cx="425" cy="690"/>
                <a:chOff x="0" y="0"/>
                <a:chExt cx="425" cy="690"/>
              </a:xfrm>
            </p:grpSpPr>
            <p:sp>
              <p:nvSpPr>
                <p:cNvPr id="44156" name="Rectangle 7">
                  <a:extLst>
                    <a:ext uri="{FF2B5EF4-FFF2-40B4-BE49-F238E27FC236}">
                      <a16:creationId xmlns:a16="http://schemas.microsoft.com/office/drawing/2014/main" id="{5ACFFCB8-B06D-48EA-A9F5-4482F27ED547}"/>
                    </a:ext>
                  </a:extLst>
                </p:cNvPr>
                <p:cNvSpPr>
                  <a:spLocks noChangeArrowheads="1"/>
                </p:cNvSpPr>
                <p:nvPr/>
              </p:nvSpPr>
              <p:spPr bwMode="auto">
                <a:xfrm>
                  <a:off x="6" y="6"/>
                  <a:ext cx="413" cy="684"/>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400" b="1"/>
                    <a:t>DATE</a:t>
                  </a:r>
                  <a:endParaRPr lang="en-US" altLang="en-US" sz="2400"/>
                </a:p>
              </p:txBody>
            </p:sp>
            <p:sp>
              <p:nvSpPr>
                <p:cNvPr id="44157" name="Rectangle 8">
                  <a:extLst>
                    <a:ext uri="{FF2B5EF4-FFF2-40B4-BE49-F238E27FC236}">
                      <a16:creationId xmlns:a16="http://schemas.microsoft.com/office/drawing/2014/main" id="{B833AF8F-C721-4840-A029-52B004919406}"/>
                    </a:ext>
                  </a:extLst>
                </p:cNvPr>
                <p:cNvSpPr>
                  <a:spLocks noChangeArrowheads="1"/>
                </p:cNvSpPr>
                <p:nvPr/>
              </p:nvSpPr>
              <p:spPr bwMode="auto">
                <a:xfrm>
                  <a:off x="0" y="0"/>
                  <a:ext cx="425" cy="69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solidFill>
                      <a:schemeClr val="bg1"/>
                    </a:solidFill>
                  </a:endParaRPr>
                </a:p>
              </p:txBody>
            </p:sp>
          </p:grpSp>
        </p:grpSp>
        <p:grpSp>
          <p:nvGrpSpPr>
            <p:cNvPr id="44039" name="Group 9">
              <a:extLst>
                <a:ext uri="{FF2B5EF4-FFF2-40B4-BE49-F238E27FC236}">
                  <a16:creationId xmlns:a16="http://schemas.microsoft.com/office/drawing/2014/main" id="{5339A3FC-A710-4F21-8BD7-C671AE0B4668}"/>
                </a:ext>
              </a:extLst>
            </p:cNvPr>
            <p:cNvGrpSpPr>
              <a:grpSpLocks/>
            </p:cNvGrpSpPr>
            <p:nvPr/>
          </p:nvGrpSpPr>
          <p:grpSpPr bwMode="auto">
            <a:xfrm>
              <a:off x="425" y="0"/>
              <a:ext cx="463" cy="702"/>
              <a:chOff x="425" y="0"/>
              <a:chExt cx="463" cy="702"/>
            </a:xfrm>
          </p:grpSpPr>
          <p:sp>
            <p:nvSpPr>
              <p:cNvPr id="44150" name="Rectangle 10">
                <a:extLst>
                  <a:ext uri="{FF2B5EF4-FFF2-40B4-BE49-F238E27FC236}">
                    <a16:creationId xmlns:a16="http://schemas.microsoft.com/office/drawing/2014/main" id="{E01D99CB-93ED-49B4-AC20-691777ED04AC}"/>
                  </a:ext>
                </a:extLst>
              </p:cNvPr>
              <p:cNvSpPr>
                <a:spLocks noChangeArrowheads="1"/>
              </p:cNvSpPr>
              <p:nvPr/>
            </p:nvSpPr>
            <p:spPr bwMode="auto">
              <a:xfrm>
                <a:off x="425" y="0"/>
                <a:ext cx="463" cy="70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solidFill>
                    <a:schemeClr val="bg1"/>
                  </a:solidFill>
                </a:endParaRPr>
              </a:p>
            </p:txBody>
          </p:sp>
          <p:grpSp>
            <p:nvGrpSpPr>
              <p:cNvPr id="44151" name="Group 11">
                <a:extLst>
                  <a:ext uri="{FF2B5EF4-FFF2-40B4-BE49-F238E27FC236}">
                    <a16:creationId xmlns:a16="http://schemas.microsoft.com/office/drawing/2014/main" id="{170C143A-1D04-45E3-A159-E4E812BDA72F}"/>
                  </a:ext>
                </a:extLst>
              </p:cNvPr>
              <p:cNvGrpSpPr>
                <a:grpSpLocks/>
              </p:cNvGrpSpPr>
              <p:nvPr/>
            </p:nvGrpSpPr>
            <p:grpSpPr bwMode="auto">
              <a:xfrm>
                <a:off x="425" y="0"/>
                <a:ext cx="463" cy="690"/>
                <a:chOff x="425" y="0"/>
                <a:chExt cx="463" cy="690"/>
              </a:xfrm>
            </p:grpSpPr>
            <p:sp>
              <p:nvSpPr>
                <p:cNvPr id="44152" name="Rectangle 12">
                  <a:extLst>
                    <a:ext uri="{FF2B5EF4-FFF2-40B4-BE49-F238E27FC236}">
                      <a16:creationId xmlns:a16="http://schemas.microsoft.com/office/drawing/2014/main" id="{6DD1BD27-D025-400C-964A-25632C399010}"/>
                    </a:ext>
                  </a:extLst>
                </p:cNvPr>
                <p:cNvSpPr>
                  <a:spLocks noChangeArrowheads="1"/>
                </p:cNvSpPr>
                <p:nvPr/>
              </p:nvSpPr>
              <p:spPr bwMode="auto">
                <a:xfrm>
                  <a:off x="431" y="6"/>
                  <a:ext cx="451" cy="684"/>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a:spcBef>
                      <a:spcPct val="0"/>
                    </a:spcBef>
                    <a:buFontTx/>
                    <a:buNone/>
                  </a:pPr>
                  <a:r>
                    <a:rPr lang="en-US" altLang="en-US" sz="1400" b="1"/>
                    <a:t>BASIN</a:t>
                  </a:r>
                  <a:endParaRPr lang="en-US" altLang="en-US" sz="2400"/>
                </a:p>
              </p:txBody>
            </p:sp>
            <p:sp>
              <p:nvSpPr>
                <p:cNvPr id="44153" name="Rectangle 13">
                  <a:extLst>
                    <a:ext uri="{FF2B5EF4-FFF2-40B4-BE49-F238E27FC236}">
                      <a16:creationId xmlns:a16="http://schemas.microsoft.com/office/drawing/2014/main" id="{A2B09959-A711-4D69-9CFA-F513730F58BE}"/>
                    </a:ext>
                  </a:extLst>
                </p:cNvPr>
                <p:cNvSpPr>
                  <a:spLocks noChangeArrowheads="1"/>
                </p:cNvSpPr>
                <p:nvPr/>
              </p:nvSpPr>
              <p:spPr bwMode="auto">
                <a:xfrm>
                  <a:off x="425" y="0"/>
                  <a:ext cx="463" cy="69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solidFill>
                      <a:schemeClr val="bg1"/>
                    </a:solidFill>
                  </a:endParaRPr>
                </a:p>
              </p:txBody>
            </p:sp>
          </p:grpSp>
        </p:grpSp>
        <p:grpSp>
          <p:nvGrpSpPr>
            <p:cNvPr id="44040" name="Group 14">
              <a:extLst>
                <a:ext uri="{FF2B5EF4-FFF2-40B4-BE49-F238E27FC236}">
                  <a16:creationId xmlns:a16="http://schemas.microsoft.com/office/drawing/2014/main" id="{5D305DF6-10B5-461D-B0B4-9C949E9792E2}"/>
                </a:ext>
              </a:extLst>
            </p:cNvPr>
            <p:cNvGrpSpPr>
              <a:grpSpLocks/>
            </p:cNvGrpSpPr>
            <p:nvPr/>
          </p:nvGrpSpPr>
          <p:grpSpPr bwMode="auto">
            <a:xfrm>
              <a:off x="888" y="0"/>
              <a:ext cx="732" cy="702"/>
              <a:chOff x="888" y="0"/>
              <a:chExt cx="732" cy="702"/>
            </a:xfrm>
          </p:grpSpPr>
          <p:sp>
            <p:nvSpPr>
              <p:cNvPr id="44146" name="Rectangle 15">
                <a:extLst>
                  <a:ext uri="{FF2B5EF4-FFF2-40B4-BE49-F238E27FC236}">
                    <a16:creationId xmlns:a16="http://schemas.microsoft.com/office/drawing/2014/main" id="{D2CC83CF-E6D2-408C-98B9-096ADBFBA726}"/>
                  </a:ext>
                </a:extLst>
              </p:cNvPr>
              <p:cNvSpPr>
                <a:spLocks noChangeArrowheads="1"/>
              </p:cNvSpPr>
              <p:nvPr/>
            </p:nvSpPr>
            <p:spPr bwMode="auto">
              <a:xfrm>
                <a:off x="888" y="0"/>
                <a:ext cx="732" cy="70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solidFill>
                    <a:schemeClr val="bg1"/>
                  </a:solidFill>
                </a:endParaRPr>
              </a:p>
            </p:txBody>
          </p:sp>
          <p:grpSp>
            <p:nvGrpSpPr>
              <p:cNvPr id="44147" name="Group 16">
                <a:extLst>
                  <a:ext uri="{FF2B5EF4-FFF2-40B4-BE49-F238E27FC236}">
                    <a16:creationId xmlns:a16="http://schemas.microsoft.com/office/drawing/2014/main" id="{78E7DF46-2101-417E-948B-BC6A5B4DD7E6}"/>
                  </a:ext>
                </a:extLst>
              </p:cNvPr>
              <p:cNvGrpSpPr>
                <a:grpSpLocks/>
              </p:cNvGrpSpPr>
              <p:nvPr/>
            </p:nvGrpSpPr>
            <p:grpSpPr bwMode="auto">
              <a:xfrm>
                <a:off x="888" y="0"/>
                <a:ext cx="732" cy="690"/>
                <a:chOff x="888" y="0"/>
                <a:chExt cx="732" cy="690"/>
              </a:xfrm>
            </p:grpSpPr>
            <p:sp>
              <p:nvSpPr>
                <p:cNvPr id="44148" name="Rectangle 17">
                  <a:extLst>
                    <a:ext uri="{FF2B5EF4-FFF2-40B4-BE49-F238E27FC236}">
                      <a16:creationId xmlns:a16="http://schemas.microsoft.com/office/drawing/2014/main" id="{5D91BCB6-8DDF-4DA1-B8A6-008869834D3B}"/>
                    </a:ext>
                  </a:extLst>
                </p:cNvPr>
                <p:cNvSpPr>
                  <a:spLocks noChangeArrowheads="1"/>
                </p:cNvSpPr>
                <p:nvPr/>
              </p:nvSpPr>
              <p:spPr bwMode="auto">
                <a:xfrm>
                  <a:off x="894" y="6"/>
                  <a:ext cx="720" cy="684"/>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a:spcBef>
                      <a:spcPct val="0"/>
                    </a:spcBef>
                    <a:buFontTx/>
                    <a:buNone/>
                  </a:pPr>
                  <a:r>
                    <a:rPr lang="en-US" altLang="en-US" sz="1400" b="1"/>
                    <a:t>COUNTRIES</a:t>
                  </a:r>
                  <a:endParaRPr lang="en-US" altLang="en-US" sz="2400"/>
                </a:p>
              </p:txBody>
            </p:sp>
            <p:sp>
              <p:nvSpPr>
                <p:cNvPr id="44149" name="Rectangle 18">
                  <a:extLst>
                    <a:ext uri="{FF2B5EF4-FFF2-40B4-BE49-F238E27FC236}">
                      <a16:creationId xmlns:a16="http://schemas.microsoft.com/office/drawing/2014/main" id="{376F7AC1-FE88-473F-AB7F-358115F869D7}"/>
                    </a:ext>
                  </a:extLst>
                </p:cNvPr>
                <p:cNvSpPr>
                  <a:spLocks noChangeArrowheads="1"/>
                </p:cNvSpPr>
                <p:nvPr/>
              </p:nvSpPr>
              <p:spPr bwMode="auto">
                <a:xfrm>
                  <a:off x="888" y="0"/>
                  <a:ext cx="732" cy="69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solidFill>
                      <a:schemeClr val="bg1"/>
                    </a:solidFill>
                  </a:endParaRPr>
                </a:p>
              </p:txBody>
            </p:sp>
          </p:grpSp>
        </p:grpSp>
        <p:grpSp>
          <p:nvGrpSpPr>
            <p:cNvPr id="44041" name="Group 19">
              <a:extLst>
                <a:ext uri="{FF2B5EF4-FFF2-40B4-BE49-F238E27FC236}">
                  <a16:creationId xmlns:a16="http://schemas.microsoft.com/office/drawing/2014/main" id="{3E5B5F3E-AFDA-4E1E-98F7-9BFB6C0D199C}"/>
                </a:ext>
              </a:extLst>
            </p:cNvPr>
            <p:cNvGrpSpPr>
              <a:grpSpLocks/>
            </p:cNvGrpSpPr>
            <p:nvPr/>
          </p:nvGrpSpPr>
          <p:grpSpPr bwMode="auto">
            <a:xfrm>
              <a:off x="1620" y="0"/>
              <a:ext cx="480" cy="702"/>
              <a:chOff x="1620" y="0"/>
              <a:chExt cx="480" cy="702"/>
            </a:xfrm>
          </p:grpSpPr>
          <p:sp>
            <p:nvSpPr>
              <p:cNvPr id="44142" name="Rectangle 20">
                <a:extLst>
                  <a:ext uri="{FF2B5EF4-FFF2-40B4-BE49-F238E27FC236}">
                    <a16:creationId xmlns:a16="http://schemas.microsoft.com/office/drawing/2014/main" id="{0AC2371B-0561-429E-84EB-37F0D494BDF0}"/>
                  </a:ext>
                </a:extLst>
              </p:cNvPr>
              <p:cNvSpPr>
                <a:spLocks noChangeArrowheads="1"/>
              </p:cNvSpPr>
              <p:nvPr/>
            </p:nvSpPr>
            <p:spPr bwMode="auto">
              <a:xfrm>
                <a:off x="1620" y="0"/>
                <a:ext cx="480" cy="70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solidFill>
                    <a:schemeClr val="bg1"/>
                  </a:solidFill>
                </a:endParaRPr>
              </a:p>
            </p:txBody>
          </p:sp>
          <p:grpSp>
            <p:nvGrpSpPr>
              <p:cNvPr id="44143" name="Group 21">
                <a:extLst>
                  <a:ext uri="{FF2B5EF4-FFF2-40B4-BE49-F238E27FC236}">
                    <a16:creationId xmlns:a16="http://schemas.microsoft.com/office/drawing/2014/main" id="{50B6A44B-4D6D-4F7A-BB90-0A0029EDB260}"/>
                  </a:ext>
                </a:extLst>
              </p:cNvPr>
              <p:cNvGrpSpPr>
                <a:grpSpLocks/>
              </p:cNvGrpSpPr>
              <p:nvPr/>
            </p:nvGrpSpPr>
            <p:grpSpPr bwMode="auto">
              <a:xfrm>
                <a:off x="1620" y="0"/>
                <a:ext cx="480" cy="690"/>
                <a:chOff x="1620" y="0"/>
                <a:chExt cx="480" cy="690"/>
              </a:xfrm>
            </p:grpSpPr>
            <p:sp>
              <p:nvSpPr>
                <p:cNvPr id="44144" name="Rectangle 22">
                  <a:extLst>
                    <a:ext uri="{FF2B5EF4-FFF2-40B4-BE49-F238E27FC236}">
                      <a16:creationId xmlns:a16="http://schemas.microsoft.com/office/drawing/2014/main" id="{58DBC41E-582E-441D-8406-AA6E8A719B54}"/>
                    </a:ext>
                  </a:extLst>
                </p:cNvPr>
                <p:cNvSpPr>
                  <a:spLocks noChangeArrowheads="1"/>
                </p:cNvSpPr>
                <p:nvPr/>
              </p:nvSpPr>
              <p:spPr bwMode="auto">
                <a:xfrm>
                  <a:off x="1626" y="6"/>
                  <a:ext cx="468" cy="684"/>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a:spcBef>
                      <a:spcPct val="0"/>
                    </a:spcBef>
                    <a:buFontTx/>
                    <a:buNone/>
                  </a:pPr>
                  <a:r>
                    <a:rPr lang="en-US" altLang="en-US" sz="1400" b="1"/>
                    <a:t>BAR SCALE</a:t>
                  </a:r>
                  <a:endParaRPr lang="en-US" altLang="en-US" sz="2400"/>
                </a:p>
              </p:txBody>
            </p:sp>
            <p:sp>
              <p:nvSpPr>
                <p:cNvPr id="44145" name="Rectangle 23">
                  <a:extLst>
                    <a:ext uri="{FF2B5EF4-FFF2-40B4-BE49-F238E27FC236}">
                      <a16:creationId xmlns:a16="http://schemas.microsoft.com/office/drawing/2014/main" id="{28CAB0F9-0A4C-4665-80C9-A21C3DBA7399}"/>
                    </a:ext>
                  </a:extLst>
                </p:cNvPr>
                <p:cNvSpPr>
                  <a:spLocks noChangeArrowheads="1"/>
                </p:cNvSpPr>
                <p:nvPr/>
              </p:nvSpPr>
              <p:spPr bwMode="auto">
                <a:xfrm>
                  <a:off x="1620" y="0"/>
                  <a:ext cx="480" cy="69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solidFill>
                      <a:schemeClr val="bg1"/>
                    </a:solidFill>
                  </a:endParaRPr>
                </a:p>
              </p:txBody>
            </p:sp>
          </p:grpSp>
        </p:grpSp>
        <p:grpSp>
          <p:nvGrpSpPr>
            <p:cNvPr id="44042" name="Group 24">
              <a:extLst>
                <a:ext uri="{FF2B5EF4-FFF2-40B4-BE49-F238E27FC236}">
                  <a16:creationId xmlns:a16="http://schemas.microsoft.com/office/drawing/2014/main" id="{1B83E13E-3CF1-4D9F-B4AF-565D7BC902FE}"/>
                </a:ext>
              </a:extLst>
            </p:cNvPr>
            <p:cNvGrpSpPr>
              <a:grpSpLocks/>
            </p:cNvGrpSpPr>
            <p:nvPr/>
          </p:nvGrpSpPr>
          <p:grpSpPr bwMode="auto">
            <a:xfrm>
              <a:off x="2100" y="0"/>
              <a:ext cx="2280" cy="702"/>
              <a:chOff x="2100" y="0"/>
              <a:chExt cx="2280" cy="702"/>
            </a:xfrm>
          </p:grpSpPr>
          <p:sp>
            <p:nvSpPr>
              <p:cNvPr id="44138" name="Rectangle 25">
                <a:extLst>
                  <a:ext uri="{FF2B5EF4-FFF2-40B4-BE49-F238E27FC236}">
                    <a16:creationId xmlns:a16="http://schemas.microsoft.com/office/drawing/2014/main" id="{2378AB7E-0993-48FC-8038-D30ABE14D567}"/>
                  </a:ext>
                </a:extLst>
              </p:cNvPr>
              <p:cNvSpPr>
                <a:spLocks noChangeArrowheads="1"/>
              </p:cNvSpPr>
              <p:nvPr/>
            </p:nvSpPr>
            <p:spPr bwMode="auto">
              <a:xfrm>
                <a:off x="2100" y="0"/>
                <a:ext cx="2280" cy="70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solidFill>
                    <a:schemeClr val="bg1"/>
                  </a:solidFill>
                </a:endParaRPr>
              </a:p>
            </p:txBody>
          </p:sp>
          <p:grpSp>
            <p:nvGrpSpPr>
              <p:cNvPr id="44139" name="Group 26">
                <a:extLst>
                  <a:ext uri="{FF2B5EF4-FFF2-40B4-BE49-F238E27FC236}">
                    <a16:creationId xmlns:a16="http://schemas.microsoft.com/office/drawing/2014/main" id="{C147F29D-1D1A-4380-8BA1-7B065FD167EA}"/>
                  </a:ext>
                </a:extLst>
              </p:cNvPr>
              <p:cNvGrpSpPr>
                <a:grpSpLocks/>
              </p:cNvGrpSpPr>
              <p:nvPr/>
            </p:nvGrpSpPr>
            <p:grpSpPr bwMode="auto">
              <a:xfrm>
                <a:off x="2100" y="0"/>
                <a:ext cx="2280" cy="690"/>
                <a:chOff x="2100" y="0"/>
                <a:chExt cx="2280" cy="690"/>
              </a:xfrm>
            </p:grpSpPr>
            <p:sp>
              <p:nvSpPr>
                <p:cNvPr id="44140" name="Rectangle 27">
                  <a:extLst>
                    <a:ext uri="{FF2B5EF4-FFF2-40B4-BE49-F238E27FC236}">
                      <a16:creationId xmlns:a16="http://schemas.microsoft.com/office/drawing/2014/main" id="{29B45CD4-6171-4AA7-A059-AB0FCF417275}"/>
                    </a:ext>
                  </a:extLst>
                </p:cNvPr>
                <p:cNvSpPr>
                  <a:spLocks noChangeArrowheads="1"/>
                </p:cNvSpPr>
                <p:nvPr/>
              </p:nvSpPr>
              <p:spPr bwMode="auto">
                <a:xfrm>
                  <a:off x="2106" y="6"/>
                  <a:ext cx="2268"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a:spcBef>
                      <a:spcPct val="0"/>
                    </a:spcBef>
                    <a:buFontTx/>
                    <a:buNone/>
                  </a:pPr>
                  <a:r>
                    <a:rPr lang="en-US" altLang="en-US" sz="1400" b="1"/>
                    <a:t>EVENT SUMMARY</a:t>
                  </a:r>
                  <a:endParaRPr lang="en-US" altLang="en-US" sz="2400"/>
                </a:p>
              </p:txBody>
            </p:sp>
            <p:sp>
              <p:nvSpPr>
                <p:cNvPr id="44141" name="Rectangle 28">
                  <a:extLst>
                    <a:ext uri="{FF2B5EF4-FFF2-40B4-BE49-F238E27FC236}">
                      <a16:creationId xmlns:a16="http://schemas.microsoft.com/office/drawing/2014/main" id="{55868451-264D-40EA-B2A9-61666D3806B5}"/>
                    </a:ext>
                  </a:extLst>
                </p:cNvPr>
                <p:cNvSpPr>
                  <a:spLocks noChangeArrowheads="1"/>
                </p:cNvSpPr>
                <p:nvPr/>
              </p:nvSpPr>
              <p:spPr bwMode="auto">
                <a:xfrm>
                  <a:off x="2100" y="0"/>
                  <a:ext cx="2280" cy="69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solidFill>
                      <a:schemeClr val="bg1"/>
                    </a:solidFill>
                  </a:endParaRPr>
                </a:p>
              </p:txBody>
            </p:sp>
          </p:grpSp>
        </p:grpSp>
        <p:grpSp>
          <p:nvGrpSpPr>
            <p:cNvPr id="44043" name="Group 29">
              <a:extLst>
                <a:ext uri="{FF2B5EF4-FFF2-40B4-BE49-F238E27FC236}">
                  <a16:creationId xmlns:a16="http://schemas.microsoft.com/office/drawing/2014/main" id="{ACD357D3-4462-4EAE-B639-8E5C4D2A997A}"/>
                </a:ext>
              </a:extLst>
            </p:cNvPr>
            <p:cNvGrpSpPr>
              <a:grpSpLocks/>
            </p:cNvGrpSpPr>
            <p:nvPr/>
          </p:nvGrpSpPr>
          <p:grpSpPr bwMode="auto">
            <a:xfrm>
              <a:off x="4380" y="0"/>
              <a:ext cx="634" cy="702"/>
              <a:chOff x="4380" y="0"/>
              <a:chExt cx="634" cy="702"/>
            </a:xfrm>
          </p:grpSpPr>
          <p:sp>
            <p:nvSpPr>
              <p:cNvPr id="44134" name="Rectangle 30">
                <a:extLst>
                  <a:ext uri="{FF2B5EF4-FFF2-40B4-BE49-F238E27FC236}">
                    <a16:creationId xmlns:a16="http://schemas.microsoft.com/office/drawing/2014/main" id="{C7DE7304-C3FE-4C5E-B245-F65D813BB75E}"/>
                  </a:ext>
                </a:extLst>
              </p:cNvPr>
              <p:cNvSpPr>
                <a:spLocks noChangeArrowheads="1"/>
              </p:cNvSpPr>
              <p:nvPr/>
            </p:nvSpPr>
            <p:spPr bwMode="auto">
              <a:xfrm>
                <a:off x="4380" y="0"/>
                <a:ext cx="634" cy="70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solidFill>
                    <a:schemeClr val="bg1"/>
                  </a:solidFill>
                </a:endParaRPr>
              </a:p>
            </p:txBody>
          </p:sp>
          <p:grpSp>
            <p:nvGrpSpPr>
              <p:cNvPr id="44135" name="Group 31">
                <a:extLst>
                  <a:ext uri="{FF2B5EF4-FFF2-40B4-BE49-F238E27FC236}">
                    <a16:creationId xmlns:a16="http://schemas.microsoft.com/office/drawing/2014/main" id="{BD1F547C-E50F-42C2-9184-DE1E82CBD78C}"/>
                  </a:ext>
                </a:extLst>
              </p:cNvPr>
              <p:cNvGrpSpPr>
                <a:grpSpLocks/>
              </p:cNvGrpSpPr>
              <p:nvPr/>
            </p:nvGrpSpPr>
            <p:grpSpPr bwMode="auto">
              <a:xfrm>
                <a:off x="4380" y="0"/>
                <a:ext cx="634" cy="690"/>
                <a:chOff x="4380" y="0"/>
                <a:chExt cx="634" cy="690"/>
              </a:xfrm>
            </p:grpSpPr>
            <p:sp>
              <p:nvSpPr>
                <p:cNvPr id="44136" name="Rectangle 32">
                  <a:extLst>
                    <a:ext uri="{FF2B5EF4-FFF2-40B4-BE49-F238E27FC236}">
                      <a16:creationId xmlns:a16="http://schemas.microsoft.com/office/drawing/2014/main" id="{A1F40124-49E5-48E9-8213-EE71AFE34CC1}"/>
                    </a:ext>
                  </a:extLst>
                </p:cNvPr>
                <p:cNvSpPr>
                  <a:spLocks noChangeArrowheads="1"/>
                </p:cNvSpPr>
                <p:nvPr/>
              </p:nvSpPr>
              <p:spPr bwMode="auto">
                <a:xfrm>
                  <a:off x="4386" y="6"/>
                  <a:ext cx="622" cy="684"/>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a:spcBef>
                      <a:spcPct val="0"/>
                    </a:spcBef>
                    <a:buFontTx/>
                    <a:buNone/>
                  </a:pPr>
                  <a:r>
                    <a:rPr lang="en-US" altLang="en-US" sz="1400" b="1"/>
                    <a:t>ISSUE TYPE</a:t>
                  </a:r>
                </a:p>
              </p:txBody>
            </p:sp>
            <p:sp>
              <p:nvSpPr>
                <p:cNvPr id="44137" name="Rectangle 33">
                  <a:extLst>
                    <a:ext uri="{FF2B5EF4-FFF2-40B4-BE49-F238E27FC236}">
                      <a16:creationId xmlns:a16="http://schemas.microsoft.com/office/drawing/2014/main" id="{5EDB7F38-DC5E-42BC-9223-3D960AF90EFE}"/>
                    </a:ext>
                  </a:extLst>
                </p:cNvPr>
                <p:cNvSpPr>
                  <a:spLocks noChangeArrowheads="1"/>
                </p:cNvSpPr>
                <p:nvPr/>
              </p:nvSpPr>
              <p:spPr bwMode="auto">
                <a:xfrm>
                  <a:off x="4380" y="0"/>
                  <a:ext cx="634" cy="69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solidFill>
                      <a:schemeClr val="bg1"/>
                    </a:solidFill>
                  </a:endParaRPr>
                </a:p>
              </p:txBody>
            </p:sp>
          </p:grpSp>
        </p:grpSp>
        <p:grpSp>
          <p:nvGrpSpPr>
            <p:cNvPr id="44044" name="Group 34">
              <a:extLst>
                <a:ext uri="{FF2B5EF4-FFF2-40B4-BE49-F238E27FC236}">
                  <a16:creationId xmlns:a16="http://schemas.microsoft.com/office/drawing/2014/main" id="{5D7BFCA5-14F3-4E60-BD0A-E484C31F4508}"/>
                </a:ext>
              </a:extLst>
            </p:cNvPr>
            <p:cNvGrpSpPr>
              <a:grpSpLocks/>
            </p:cNvGrpSpPr>
            <p:nvPr/>
          </p:nvGrpSpPr>
          <p:grpSpPr bwMode="auto">
            <a:xfrm>
              <a:off x="0" y="696"/>
              <a:ext cx="425" cy="518"/>
              <a:chOff x="0" y="696"/>
              <a:chExt cx="425" cy="518"/>
            </a:xfrm>
          </p:grpSpPr>
          <p:sp>
            <p:nvSpPr>
              <p:cNvPr id="44132" name="Rectangle 35">
                <a:extLst>
                  <a:ext uri="{FF2B5EF4-FFF2-40B4-BE49-F238E27FC236}">
                    <a16:creationId xmlns:a16="http://schemas.microsoft.com/office/drawing/2014/main" id="{B3624E9F-C782-45A8-A6F0-05CCDD0ACD4F}"/>
                  </a:ext>
                </a:extLst>
              </p:cNvPr>
              <p:cNvSpPr>
                <a:spLocks noChangeArrowheads="1"/>
              </p:cNvSpPr>
              <p:nvPr/>
            </p:nvSpPr>
            <p:spPr bwMode="auto">
              <a:xfrm>
                <a:off x="6" y="702"/>
                <a:ext cx="413"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200">
                    <a:solidFill>
                      <a:schemeClr val="bg1"/>
                    </a:solidFill>
                  </a:rPr>
                  <a:t>12/5/73</a:t>
                </a:r>
                <a:endParaRPr lang="en-US" altLang="en-US" sz="2400">
                  <a:solidFill>
                    <a:schemeClr val="bg1"/>
                  </a:solidFill>
                </a:endParaRPr>
              </a:p>
            </p:txBody>
          </p:sp>
          <p:sp>
            <p:nvSpPr>
              <p:cNvPr id="44133" name="Rectangle 36">
                <a:extLst>
                  <a:ext uri="{FF2B5EF4-FFF2-40B4-BE49-F238E27FC236}">
                    <a16:creationId xmlns:a16="http://schemas.microsoft.com/office/drawing/2014/main" id="{4E6A56DE-7EE5-4BB7-A257-DB6D79099055}"/>
                  </a:ext>
                </a:extLst>
              </p:cNvPr>
              <p:cNvSpPr>
                <a:spLocks noChangeArrowheads="1"/>
              </p:cNvSpPr>
              <p:nvPr/>
            </p:nvSpPr>
            <p:spPr bwMode="auto">
              <a:xfrm>
                <a:off x="0" y="696"/>
                <a:ext cx="425"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solidFill>
                    <a:schemeClr val="bg1"/>
                  </a:solidFill>
                </a:endParaRPr>
              </a:p>
            </p:txBody>
          </p:sp>
        </p:grpSp>
        <p:grpSp>
          <p:nvGrpSpPr>
            <p:cNvPr id="44045" name="Group 37">
              <a:extLst>
                <a:ext uri="{FF2B5EF4-FFF2-40B4-BE49-F238E27FC236}">
                  <a16:creationId xmlns:a16="http://schemas.microsoft.com/office/drawing/2014/main" id="{2CC1F6C9-EE22-41D1-B205-B65B5A8AD169}"/>
                </a:ext>
              </a:extLst>
            </p:cNvPr>
            <p:cNvGrpSpPr>
              <a:grpSpLocks/>
            </p:cNvGrpSpPr>
            <p:nvPr/>
          </p:nvGrpSpPr>
          <p:grpSpPr bwMode="auto">
            <a:xfrm>
              <a:off x="425" y="696"/>
              <a:ext cx="463" cy="518"/>
              <a:chOff x="425" y="696"/>
              <a:chExt cx="463" cy="518"/>
            </a:xfrm>
          </p:grpSpPr>
          <p:sp>
            <p:nvSpPr>
              <p:cNvPr id="44130" name="Rectangle 38">
                <a:extLst>
                  <a:ext uri="{FF2B5EF4-FFF2-40B4-BE49-F238E27FC236}">
                    <a16:creationId xmlns:a16="http://schemas.microsoft.com/office/drawing/2014/main" id="{293D9DBB-F607-490D-B584-C068FC2590BF}"/>
                  </a:ext>
                </a:extLst>
              </p:cNvPr>
              <p:cNvSpPr>
                <a:spLocks noChangeArrowheads="1"/>
              </p:cNvSpPr>
              <p:nvPr/>
            </p:nvSpPr>
            <p:spPr bwMode="auto">
              <a:xfrm>
                <a:off x="431" y="702"/>
                <a:ext cx="451"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a:spcBef>
                    <a:spcPct val="0"/>
                  </a:spcBef>
                  <a:buFontTx/>
                  <a:buNone/>
                </a:pPr>
                <a:r>
                  <a:rPr lang="en-US" altLang="en-US" sz="1200">
                    <a:solidFill>
                      <a:schemeClr val="bg1"/>
                    </a:solidFill>
                  </a:rPr>
                  <a:t>La Plata</a:t>
                </a:r>
                <a:endParaRPr lang="en-US" altLang="en-US" sz="2400">
                  <a:solidFill>
                    <a:schemeClr val="bg1"/>
                  </a:solidFill>
                </a:endParaRPr>
              </a:p>
            </p:txBody>
          </p:sp>
          <p:sp>
            <p:nvSpPr>
              <p:cNvPr id="44131" name="Rectangle 39">
                <a:extLst>
                  <a:ext uri="{FF2B5EF4-FFF2-40B4-BE49-F238E27FC236}">
                    <a16:creationId xmlns:a16="http://schemas.microsoft.com/office/drawing/2014/main" id="{FA8E835C-3624-4E1F-8303-1794105238B6}"/>
                  </a:ext>
                </a:extLst>
              </p:cNvPr>
              <p:cNvSpPr>
                <a:spLocks noChangeArrowheads="1"/>
              </p:cNvSpPr>
              <p:nvPr/>
            </p:nvSpPr>
            <p:spPr bwMode="auto">
              <a:xfrm>
                <a:off x="425" y="696"/>
                <a:ext cx="463"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solidFill>
                    <a:schemeClr val="bg1"/>
                  </a:solidFill>
                </a:endParaRPr>
              </a:p>
            </p:txBody>
          </p:sp>
        </p:grpSp>
        <p:grpSp>
          <p:nvGrpSpPr>
            <p:cNvPr id="44046" name="Group 40">
              <a:extLst>
                <a:ext uri="{FF2B5EF4-FFF2-40B4-BE49-F238E27FC236}">
                  <a16:creationId xmlns:a16="http://schemas.microsoft.com/office/drawing/2014/main" id="{79BAE799-B1BE-4674-8E4F-46EFE5FB5DDD}"/>
                </a:ext>
              </a:extLst>
            </p:cNvPr>
            <p:cNvGrpSpPr>
              <a:grpSpLocks/>
            </p:cNvGrpSpPr>
            <p:nvPr/>
          </p:nvGrpSpPr>
          <p:grpSpPr bwMode="auto">
            <a:xfrm>
              <a:off x="888" y="696"/>
              <a:ext cx="732" cy="518"/>
              <a:chOff x="888" y="696"/>
              <a:chExt cx="732" cy="518"/>
            </a:xfrm>
          </p:grpSpPr>
          <p:sp>
            <p:nvSpPr>
              <p:cNvPr id="44128" name="Rectangle 41">
                <a:extLst>
                  <a:ext uri="{FF2B5EF4-FFF2-40B4-BE49-F238E27FC236}">
                    <a16:creationId xmlns:a16="http://schemas.microsoft.com/office/drawing/2014/main" id="{E85D69D5-7CED-4FFC-B40D-30DD7C33172A}"/>
                  </a:ext>
                </a:extLst>
              </p:cNvPr>
              <p:cNvSpPr>
                <a:spLocks noChangeArrowheads="1"/>
              </p:cNvSpPr>
              <p:nvPr/>
            </p:nvSpPr>
            <p:spPr bwMode="auto">
              <a:xfrm>
                <a:off x="894" y="702"/>
                <a:ext cx="720"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a:spcBef>
                    <a:spcPct val="0"/>
                  </a:spcBef>
                  <a:buFontTx/>
                  <a:buNone/>
                </a:pPr>
                <a:r>
                  <a:rPr lang="en-US" altLang="en-US" sz="1200">
                    <a:solidFill>
                      <a:schemeClr val="bg1"/>
                    </a:solidFill>
                  </a:rPr>
                  <a:t>Argentina--Paraguay</a:t>
                </a:r>
                <a:endParaRPr lang="en-US" altLang="en-US" sz="2400">
                  <a:solidFill>
                    <a:schemeClr val="bg1"/>
                  </a:solidFill>
                </a:endParaRPr>
              </a:p>
            </p:txBody>
          </p:sp>
          <p:sp>
            <p:nvSpPr>
              <p:cNvPr id="44129" name="Rectangle 42">
                <a:extLst>
                  <a:ext uri="{FF2B5EF4-FFF2-40B4-BE49-F238E27FC236}">
                    <a16:creationId xmlns:a16="http://schemas.microsoft.com/office/drawing/2014/main" id="{31750C70-3480-4ED1-92C6-43A7F3C68254}"/>
                  </a:ext>
                </a:extLst>
              </p:cNvPr>
              <p:cNvSpPr>
                <a:spLocks noChangeArrowheads="1"/>
              </p:cNvSpPr>
              <p:nvPr/>
            </p:nvSpPr>
            <p:spPr bwMode="auto">
              <a:xfrm>
                <a:off x="888" y="696"/>
                <a:ext cx="732"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solidFill>
                    <a:schemeClr val="bg1"/>
                  </a:solidFill>
                </a:endParaRPr>
              </a:p>
            </p:txBody>
          </p:sp>
        </p:grpSp>
        <p:grpSp>
          <p:nvGrpSpPr>
            <p:cNvPr id="44047" name="Group 43">
              <a:extLst>
                <a:ext uri="{FF2B5EF4-FFF2-40B4-BE49-F238E27FC236}">
                  <a16:creationId xmlns:a16="http://schemas.microsoft.com/office/drawing/2014/main" id="{4BD3031B-F519-4223-A3C3-7C966B576672}"/>
                </a:ext>
              </a:extLst>
            </p:cNvPr>
            <p:cNvGrpSpPr>
              <a:grpSpLocks/>
            </p:cNvGrpSpPr>
            <p:nvPr/>
          </p:nvGrpSpPr>
          <p:grpSpPr bwMode="auto">
            <a:xfrm>
              <a:off x="1620" y="696"/>
              <a:ext cx="480" cy="518"/>
              <a:chOff x="1620" y="696"/>
              <a:chExt cx="480" cy="518"/>
            </a:xfrm>
          </p:grpSpPr>
          <p:sp>
            <p:nvSpPr>
              <p:cNvPr id="44126" name="Rectangle 44">
                <a:extLst>
                  <a:ext uri="{FF2B5EF4-FFF2-40B4-BE49-F238E27FC236}">
                    <a16:creationId xmlns:a16="http://schemas.microsoft.com/office/drawing/2014/main" id="{5E3D3EAA-48CC-4313-9DA0-17250A1C73BE}"/>
                  </a:ext>
                </a:extLst>
              </p:cNvPr>
              <p:cNvSpPr>
                <a:spLocks noChangeArrowheads="1"/>
              </p:cNvSpPr>
              <p:nvPr/>
            </p:nvSpPr>
            <p:spPr bwMode="auto">
              <a:xfrm>
                <a:off x="1626" y="702"/>
                <a:ext cx="468"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a:spcBef>
                    <a:spcPct val="0"/>
                  </a:spcBef>
                  <a:buFontTx/>
                  <a:buNone/>
                </a:pPr>
                <a:r>
                  <a:rPr lang="en-US" altLang="en-US" sz="1200">
                    <a:solidFill>
                      <a:schemeClr val="bg1"/>
                    </a:solidFill>
                  </a:rPr>
                  <a:t>4</a:t>
                </a:r>
                <a:endParaRPr lang="en-US" altLang="en-US" sz="2400">
                  <a:solidFill>
                    <a:schemeClr val="bg1"/>
                  </a:solidFill>
                </a:endParaRPr>
              </a:p>
            </p:txBody>
          </p:sp>
          <p:sp>
            <p:nvSpPr>
              <p:cNvPr id="44127" name="Rectangle 45">
                <a:extLst>
                  <a:ext uri="{FF2B5EF4-FFF2-40B4-BE49-F238E27FC236}">
                    <a16:creationId xmlns:a16="http://schemas.microsoft.com/office/drawing/2014/main" id="{7F049626-2348-4C66-87EA-4E7A17A955D8}"/>
                  </a:ext>
                </a:extLst>
              </p:cNvPr>
              <p:cNvSpPr>
                <a:spLocks noChangeArrowheads="1"/>
              </p:cNvSpPr>
              <p:nvPr/>
            </p:nvSpPr>
            <p:spPr bwMode="auto">
              <a:xfrm>
                <a:off x="1620" y="696"/>
                <a:ext cx="480"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solidFill>
                    <a:schemeClr val="bg1"/>
                  </a:solidFill>
                </a:endParaRPr>
              </a:p>
            </p:txBody>
          </p:sp>
        </p:grpSp>
        <p:grpSp>
          <p:nvGrpSpPr>
            <p:cNvPr id="44048" name="Group 46">
              <a:extLst>
                <a:ext uri="{FF2B5EF4-FFF2-40B4-BE49-F238E27FC236}">
                  <a16:creationId xmlns:a16="http://schemas.microsoft.com/office/drawing/2014/main" id="{5221A2D6-8BC7-4404-AB2B-C1A2179629FC}"/>
                </a:ext>
              </a:extLst>
            </p:cNvPr>
            <p:cNvGrpSpPr>
              <a:grpSpLocks/>
            </p:cNvGrpSpPr>
            <p:nvPr/>
          </p:nvGrpSpPr>
          <p:grpSpPr bwMode="auto">
            <a:xfrm>
              <a:off x="2100" y="696"/>
              <a:ext cx="2280" cy="518"/>
              <a:chOff x="2100" y="696"/>
              <a:chExt cx="2280" cy="518"/>
            </a:xfrm>
          </p:grpSpPr>
          <p:sp>
            <p:nvSpPr>
              <p:cNvPr id="44124" name="Rectangle 47">
                <a:extLst>
                  <a:ext uri="{FF2B5EF4-FFF2-40B4-BE49-F238E27FC236}">
                    <a16:creationId xmlns:a16="http://schemas.microsoft.com/office/drawing/2014/main" id="{981A246D-F251-4E9E-822A-E1B43EBDC4B2}"/>
                  </a:ext>
                </a:extLst>
              </p:cNvPr>
              <p:cNvSpPr>
                <a:spLocks noChangeArrowheads="1"/>
              </p:cNvSpPr>
              <p:nvPr/>
            </p:nvSpPr>
            <p:spPr bwMode="auto">
              <a:xfrm>
                <a:off x="2106" y="702"/>
                <a:ext cx="2268"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200">
                    <a:solidFill>
                      <a:schemeClr val="bg1"/>
                    </a:solidFill>
                  </a:rPr>
                  <a:t>PRY AND ARG AGREE TO BUILD 1B DAM, HYDROELECTRIC PROJECT</a:t>
                </a:r>
                <a:endParaRPr lang="en-US" altLang="en-US" sz="2400">
                  <a:solidFill>
                    <a:schemeClr val="bg1"/>
                  </a:solidFill>
                </a:endParaRPr>
              </a:p>
            </p:txBody>
          </p:sp>
          <p:sp>
            <p:nvSpPr>
              <p:cNvPr id="44125" name="Rectangle 48">
                <a:extLst>
                  <a:ext uri="{FF2B5EF4-FFF2-40B4-BE49-F238E27FC236}">
                    <a16:creationId xmlns:a16="http://schemas.microsoft.com/office/drawing/2014/main" id="{57701A91-0C13-472C-AA4D-5EEE6DAA58E1}"/>
                  </a:ext>
                </a:extLst>
              </p:cNvPr>
              <p:cNvSpPr>
                <a:spLocks noChangeArrowheads="1"/>
              </p:cNvSpPr>
              <p:nvPr/>
            </p:nvSpPr>
            <p:spPr bwMode="auto">
              <a:xfrm>
                <a:off x="2100" y="696"/>
                <a:ext cx="2280"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solidFill>
                    <a:schemeClr val="bg1"/>
                  </a:solidFill>
                </a:endParaRPr>
              </a:p>
            </p:txBody>
          </p:sp>
        </p:grpSp>
        <p:grpSp>
          <p:nvGrpSpPr>
            <p:cNvPr id="44049" name="Group 49">
              <a:extLst>
                <a:ext uri="{FF2B5EF4-FFF2-40B4-BE49-F238E27FC236}">
                  <a16:creationId xmlns:a16="http://schemas.microsoft.com/office/drawing/2014/main" id="{13A293FB-F763-4D1C-AB24-8671A1A57EE9}"/>
                </a:ext>
              </a:extLst>
            </p:cNvPr>
            <p:cNvGrpSpPr>
              <a:grpSpLocks/>
            </p:cNvGrpSpPr>
            <p:nvPr/>
          </p:nvGrpSpPr>
          <p:grpSpPr bwMode="auto">
            <a:xfrm>
              <a:off x="4380" y="696"/>
              <a:ext cx="634" cy="518"/>
              <a:chOff x="4380" y="696"/>
              <a:chExt cx="634" cy="518"/>
            </a:xfrm>
          </p:grpSpPr>
          <p:sp>
            <p:nvSpPr>
              <p:cNvPr id="44122" name="Rectangle 50">
                <a:extLst>
                  <a:ext uri="{FF2B5EF4-FFF2-40B4-BE49-F238E27FC236}">
                    <a16:creationId xmlns:a16="http://schemas.microsoft.com/office/drawing/2014/main" id="{A30E5780-B283-4896-9446-CA2232D08F31}"/>
                  </a:ext>
                </a:extLst>
              </p:cNvPr>
              <p:cNvSpPr>
                <a:spLocks noChangeArrowheads="1"/>
              </p:cNvSpPr>
              <p:nvPr/>
            </p:nvSpPr>
            <p:spPr bwMode="auto">
              <a:xfrm>
                <a:off x="4386" y="702"/>
                <a:ext cx="622"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a:spcBef>
                    <a:spcPct val="0"/>
                  </a:spcBef>
                  <a:buFontTx/>
                  <a:buNone/>
                </a:pPr>
                <a:r>
                  <a:rPr lang="en-US" altLang="en-US" sz="1200">
                    <a:solidFill>
                      <a:schemeClr val="bg1"/>
                    </a:solidFill>
                  </a:rPr>
                  <a:t>Infrastructure</a:t>
                </a:r>
                <a:endParaRPr lang="en-US" altLang="en-US" sz="2400">
                  <a:solidFill>
                    <a:schemeClr val="bg1"/>
                  </a:solidFill>
                </a:endParaRPr>
              </a:p>
            </p:txBody>
          </p:sp>
          <p:sp>
            <p:nvSpPr>
              <p:cNvPr id="44123" name="Rectangle 51">
                <a:extLst>
                  <a:ext uri="{FF2B5EF4-FFF2-40B4-BE49-F238E27FC236}">
                    <a16:creationId xmlns:a16="http://schemas.microsoft.com/office/drawing/2014/main" id="{9FB7C02F-D2E6-461C-9ABD-868413768AEB}"/>
                  </a:ext>
                </a:extLst>
              </p:cNvPr>
              <p:cNvSpPr>
                <a:spLocks noChangeArrowheads="1"/>
              </p:cNvSpPr>
              <p:nvPr/>
            </p:nvSpPr>
            <p:spPr bwMode="auto">
              <a:xfrm>
                <a:off x="4380" y="696"/>
                <a:ext cx="634"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solidFill>
                    <a:schemeClr val="bg1"/>
                  </a:solidFill>
                </a:endParaRPr>
              </a:p>
            </p:txBody>
          </p:sp>
        </p:grpSp>
        <p:grpSp>
          <p:nvGrpSpPr>
            <p:cNvPr id="44050" name="Group 52">
              <a:extLst>
                <a:ext uri="{FF2B5EF4-FFF2-40B4-BE49-F238E27FC236}">
                  <a16:creationId xmlns:a16="http://schemas.microsoft.com/office/drawing/2014/main" id="{42007039-2EFC-4F29-8C81-6CB4FF48458A}"/>
                </a:ext>
              </a:extLst>
            </p:cNvPr>
            <p:cNvGrpSpPr>
              <a:grpSpLocks/>
            </p:cNvGrpSpPr>
            <p:nvPr/>
          </p:nvGrpSpPr>
          <p:grpSpPr bwMode="auto">
            <a:xfrm>
              <a:off x="0" y="1220"/>
              <a:ext cx="425" cy="748"/>
              <a:chOff x="0" y="1220"/>
              <a:chExt cx="425" cy="748"/>
            </a:xfrm>
          </p:grpSpPr>
          <p:sp>
            <p:nvSpPr>
              <p:cNvPr id="44120" name="Rectangle 53">
                <a:extLst>
                  <a:ext uri="{FF2B5EF4-FFF2-40B4-BE49-F238E27FC236}">
                    <a16:creationId xmlns:a16="http://schemas.microsoft.com/office/drawing/2014/main" id="{B973D82B-1872-4EFA-A87B-9A8D5D1170FD}"/>
                  </a:ext>
                </a:extLst>
              </p:cNvPr>
              <p:cNvSpPr>
                <a:spLocks noChangeArrowheads="1"/>
              </p:cNvSpPr>
              <p:nvPr/>
            </p:nvSpPr>
            <p:spPr bwMode="auto">
              <a:xfrm>
                <a:off x="6" y="1226"/>
                <a:ext cx="413" cy="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200">
                    <a:solidFill>
                      <a:schemeClr val="bg1"/>
                    </a:solidFill>
                  </a:rPr>
                  <a:t>1/1/76</a:t>
                </a:r>
                <a:endParaRPr lang="en-US" altLang="en-US" sz="2400">
                  <a:solidFill>
                    <a:schemeClr val="bg1"/>
                  </a:solidFill>
                </a:endParaRPr>
              </a:p>
            </p:txBody>
          </p:sp>
          <p:sp>
            <p:nvSpPr>
              <p:cNvPr id="44121" name="Rectangle 54">
                <a:extLst>
                  <a:ext uri="{FF2B5EF4-FFF2-40B4-BE49-F238E27FC236}">
                    <a16:creationId xmlns:a16="http://schemas.microsoft.com/office/drawing/2014/main" id="{0C2D51C0-EF12-4421-9E59-12CE1AE0C264}"/>
                  </a:ext>
                </a:extLst>
              </p:cNvPr>
              <p:cNvSpPr>
                <a:spLocks noChangeArrowheads="1"/>
              </p:cNvSpPr>
              <p:nvPr/>
            </p:nvSpPr>
            <p:spPr bwMode="auto">
              <a:xfrm>
                <a:off x="0" y="1220"/>
                <a:ext cx="425"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solidFill>
                    <a:schemeClr val="bg1"/>
                  </a:solidFill>
                </a:endParaRPr>
              </a:p>
            </p:txBody>
          </p:sp>
        </p:grpSp>
        <p:grpSp>
          <p:nvGrpSpPr>
            <p:cNvPr id="44051" name="Group 55">
              <a:extLst>
                <a:ext uri="{FF2B5EF4-FFF2-40B4-BE49-F238E27FC236}">
                  <a16:creationId xmlns:a16="http://schemas.microsoft.com/office/drawing/2014/main" id="{FF797A42-74E2-49D0-A320-8CDDCF8D4C10}"/>
                </a:ext>
              </a:extLst>
            </p:cNvPr>
            <p:cNvGrpSpPr>
              <a:grpSpLocks/>
            </p:cNvGrpSpPr>
            <p:nvPr/>
          </p:nvGrpSpPr>
          <p:grpSpPr bwMode="auto">
            <a:xfrm>
              <a:off x="425" y="1220"/>
              <a:ext cx="463" cy="748"/>
              <a:chOff x="425" y="1220"/>
              <a:chExt cx="463" cy="748"/>
            </a:xfrm>
          </p:grpSpPr>
          <p:sp>
            <p:nvSpPr>
              <p:cNvPr id="44118" name="Rectangle 56">
                <a:extLst>
                  <a:ext uri="{FF2B5EF4-FFF2-40B4-BE49-F238E27FC236}">
                    <a16:creationId xmlns:a16="http://schemas.microsoft.com/office/drawing/2014/main" id="{9B71F8CA-A9D9-4ED8-849B-818666F56820}"/>
                  </a:ext>
                </a:extLst>
              </p:cNvPr>
              <p:cNvSpPr>
                <a:spLocks noChangeArrowheads="1"/>
              </p:cNvSpPr>
              <p:nvPr/>
            </p:nvSpPr>
            <p:spPr bwMode="auto">
              <a:xfrm>
                <a:off x="431" y="1226"/>
                <a:ext cx="451" cy="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a:spcBef>
                    <a:spcPct val="0"/>
                  </a:spcBef>
                  <a:buFontTx/>
                  <a:buNone/>
                </a:pPr>
                <a:r>
                  <a:rPr lang="en-US" altLang="en-US" sz="1200">
                    <a:solidFill>
                      <a:schemeClr val="bg1"/>
                    </a:solidFill>
                  </a:rPr>
                  <a:t>Ganges</a:t>
                </a:r>
                <a:endParaRPr lang="en-US" altLang="en-US" sz="2400">
                  <a:solidFill>
                    <a:schemeClr val="bg1"/>
                  </a:solidFill>
                </a:endParaRPr>
              </a:p>
            </p:txBody>
          </p:sp>
          <p:sp>
            <p:nvSpPr>
              <p:cNvPr id="44119" name="Rectangle 57">
                <a:extLst>
                  <a:ext uri="{FF2B5EF4-FFF2-40B4-BE49-F238E27FC236}">
                    <a16:creationId xmlns:a16="http://schemas.microsoft.com/office/drawing/2014/main" id="{A0C91C16-511E-4F59-863A-BE9B6DE904D9}"/>
                  </a:ext>
                </a:extLst>
              </p:cNvPr>
              <p:cNvSpPr>
                <a:spLocks noChangeArrowheads="1"/>
              </p:cNvSpPr>
              <p:nvPr/>
            </p:nvSpPr>
            <p:spPr bwMode="auto">
              <a:xfrm>
                <a:off x="425" y="1220"/>
                <a:ext cx="463"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solidFill>
                    <a:schemeClr val="bg1"/>
                  </a:solidFill>
                </a:endParaRPr>
              </a:p>
            </p:txBody>
          </p:sp>
        </p:grpSp>
        <p:grpSp>
          <p:nvGrpSpPr>
            <p:cNvPr id="44052" name="Group 58">
              <a:extLst>
                <a:ext uri="{FF2B5EF4-FFF2-40B4-BE49-F238E27FC236}">
                  <a16:creationId xmlns:a16="http://schemas.microsoft.com/office/drawing/2014/main" id="{FC0A2107-D077-41CF-B90D-5E3F1107E151}"/>
                </a:ext>
              </a:extLst>
            </p:cNvPr>
            <p:cNvGrpSpPr>
              <a:grpSpLocks/>
            </p:cNvGrpSpPr>
            <p:nvPr/>
          </p:nvGrpSpPr>
          <p:grpSpPr bwMode="auto">
            <a:xfrm>
              <a:off x="888" y="1220"/>
              <a:ext cx="732" cy="748"/>
              <a:chOff x="888" y="1220"/>
              <a:chExt cx="732" cy="748"/>
            </a:xfrm>
          </p:grpSpPr>
          <p:sp>
            <p:nvSpPr>
              <p:cNvPr id="44116" name="Rectangle 59">
                <a:extLst>
                  <a:ext uri="{FF2B5EF4-FFF2-40B4-BE49-F238E27FC236}">
                    <a16:creationId xmlns:a16="http://schemas.microsoft.com/office/drawing/2014/main" id="{6CFBFA37-40A9-4153-8F50-74F6336F1623}"/>
                  </a:ext>
                </a:extLst>
              </p:cNvPr>
              <p:cNvSpPr>
                <a:spLocks noChangeArrowheads="1"/>
              </p:cNvSpPr>
              <p:nvPr/>
            </p:nvSpPr>
            <p:spPr bwMode="auto">
              <a:xfrm>
                <a:off x="894" y="1226"/>
                <a:ext cx="720" cy="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a:spcBef>
                    <a:spcPct val="0"/>
                  </a:spcBef>
                  <a:buFontTx/>
                  <a:buNone/>
                </a:pPr>
                <a:r>
                  <a:rPr lang="en-US" altLang="en-US" sz="1200">
                    <a:solidFill>
                      <a:schemeClr val="bg1"/>
                    </a:solidFill>
                  </a:rPr>
                  <a:t>Bangladesh--India--United Nations</a:t>
                </a:r>
                <a:endParaRPr lang="en-US" altLang="en-US" sz="2400">
                  <a:solidFill>
                    <a:schemeClr val="bg1"/>
                  </a:solidFill>
                </a:endParaRPr>
              </a:p>
            </p:txBody>
          </p:sp>
          <p:sp>
            <p:nvSpPr>
              <p:cNvPr id="44117" name="Rectangle 60">
                <a:extLst>
                  <a:ext uri="{FF2B5EF4-FFF2-40B4-BE49-F238E27FC236}">
                    <a16:creationId xmlns:a16="http://schemas.microsoft.com/office/drawing/2014/main" id="{937A213F-ED05-42A3-A22D-14593B94D44F}"/>
                  </a:ext>
                </a:extLst>
              </p:cNvPr>
              <p:cNvSpPr>
                <a:spLocks noChangeArrowheads="1"/>
              </p:cNvSpPr>
              <p:nvPr/>
            </p:nvSpPr>
            <p:spPr bwMode="auto">
              <a:xfrm>
                <a:off x="888" y="1220"/>
                <a:ext cx="732"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solidFill>
                    <a:schemeClr val="bg1"/>
                  </a:solidFill>
                </a:endParaRPr>
              </a:p>
            </p:txBody>
          </p:sp>
        </p:grpSp>
        <p:grpSp>
          <p:nvGrpSpPr>
            <p:cNvPr id="44053" name="Group 61">
              <a:extLst>
                <a:ext uri="{FF2B5EF4-FFF2-40B4-BE49-F238E27FC236}">
                  <a16:creationId xmlns:a16="http://schemas.microsoft.com/office/drawing/2014/main" id="{3BD84BF7-5E75-4212-AC31-C944C53851BB}"/>
                </a:ext>
              </a:extLst>
            </p:cNvPr>
            <p:cNvGrpSpPr>
              <a:grpSpLocks/>
            </p:cNvGrpSpPr>
            <p:nvPr/>
          </p:nvGrpSpPr>
          <p:grpSpPr bwMode="auto">
            <a:xfrm>
              <a:off x="1620" y="1220"/>
              <a:ext cx="480" cy="748"/>
              <a:chOff x="1620" y="1220"/>
              <a:chExt cx="480" cy="748"/>
            </a:xfrm>
          </p:grpSpPr>
          <p:sp>
            <p:nvSpPr>
              <p:cNvPr id="44114" name="Rectangle 62">
                <a:extLst>
                  <a:ext uri="{FF2B5EF4-FFF2-40B4-BE49-F238E27FC236}">
                    <a16:creationId xmlns:a16="http://schemas.microsoft.com/office/drawing/2014/main" id="{B33267D6-4347-4DAB-BE78-00CDFDDEEDBD}"/>
                  </a:ext>
                </a:extLst>
              </p:cNvPr>
              <p:cNvSpPr>
                <a:spLocks noChangeArrowheads="1"/>
              </p:cNvSpPr>
              <p:nvPr/>
            </p:nvSpPr>
            <p:spPr bwMode="auto">
              <a:xfrm>
                <a:off x="1626" y="1226"/>
                <a:ext cx="468" cy="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a:spcBef>
                    <a:spcPct val="0"/>
                  </a:spcBef>
                  <a:buFontTx/>
                  <a:buNone/>
                </a:pPr>
                <a:r>
                  <a:rPr lang="en-US" altLang="en-US" sz="1200">
                    <a:solidFill>
                      <a:schemeClr val="bg1"/>
                    </a:solidFill>
                  </a:rPr>
                  <a:t>-2</a:t>
                </a:r>
                <a:endParaRPr lang="en-US" altLang="en-US" sz="2400">
                  <a:solidFill>
                    <a:schemeClr val="bg1"/>
                  </a:solidFill>
                </a:endParaRPr>
              </a:p>
            </p:txBody>
          </p:sp>
          <p:sp>
            <p:nvSpPr>
              <p:cNvPr id="44115" name="Rectangle 63">
                <a:extLst>
                  <a:ext uri="{FF2B5EF4-FFF2-40B4-BE49-F238E27FC236}">
                    <a16:creationId xmlns:a16="http://schemas.microsoft.com/office/drawing/2014/main" id="{815BFAE0-ED41-43EB-9216-F565627CD3C1}"/>
                  </a:ext>
                </a:extLst>
              </p:cNvPr>
              <p:cNvSpPr>
                <a:spLocks noChangeArrowheads="1"/>
              </p:cNvSpPr>
              <p:nvPr/>
            </p:nvSpPr>
            <p:spPr bwMode="auto">
              <a:xfrm>
                <a:off x="1620" y="1220"/>
                <a:ext cx="480"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solidFill>
                    <a:schemeClr val="bg1"/>
                  </a:solidFill>
                </a:endParaRPr>
              </a:p>
            </p:txBody>
          </p:sp>
        </p:grpSp>
        <p:grpSp>
          <p:nvGrpSpPr>
            <p:cNvPr id="44054" name="Group 64">
              <a:extLst>
                <a:ext uri="{FF2B5EF4-FFF2-40B4-BE49-F238E27FC236}">
                  <a16:creationId xmlns:a16="http://schemas.microsoft.com/office/drawing/2014/main" id="{616CE1FC-8209-4E35-9FFA-64F83E9540E0}"/>
                </a:ext>
              </a:extLst>
            </p:cNvPr>
            <p:cNvGrpSpPr>
              <a:grpSpLocks/>
            </p:cNvGrpSpPr>
            <p:nvPr/>
          </p:nvGrpSpPr>
          <p:grpSpPr bwMode="auto">
            <a:xfrm>
              <a:off x="2100" y="1220"/>
              <a:ext cx="2280" cy="748"/>
              <a:chOff x="2100" y="1220"/>
              <a:chExt cx="2280" cy="748"/>
            </a:xfrm>
          </p:grpSpPr>
          <p:sp>
            <p:nvSpPr>
              <p:cNvPr id="44112" name="Rectangle 65">
                <a:extLst>
                  <a:ext uri="{FF2B5EF4-FFF2-40B4-BE49-F238E27FC236}">
                    <a16:creationId xmlns:a16="http://schemas.microsoft.com/office/drawing/2014/main" id="{D3115E3A-91A5-4CF2-B634-E753EAA968E5}"/>
                  </a:ext>
                </a:extLst>
              </p:cNvPr>
              <p:cNvSpPr>
                <a:spLocks noChangeArrowheads="1"/>
              </p:cNvSpPr>
              <p:nvPr/>
            </p:nvSpPr>
            <p:spPr bwMode="auto">
              <a:xfrm>
                <a:off x="2106" y="1226"/>
                <a:ext cx="2268" cy="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200">
                    <a:solidFill>
                      <a:schemeClr val="bg1"/>
                    </a:solidFill>
                  </a:rPr>
                  <a:t>Bangladesh lodges a formal protest against India with the United Nations, which adopts a consensus statement encouraging the parties to meet urgently, at the level of minister, to arrive at a settlement.</a:t>
                </a:r>
                <a:endParaRPr lang="en-US" altLang="en-US" sz="2400">
                  <a:solidFill>
                    <a:schemeClr val="bg1"/>
                  </a:solidFill>
                </a:endParaRPr>
              </a:p>
            </p:txBody>
          </p:sp>
          <p:sp>
            <p:nvSpPr>
              <p:cNvPr id="44113" name="Rectangle 66">
                <a:extLst>
                  <a:ext uri="{FF2B5EF4-FFF2-40B4-BE49-F238E27FC236}">
                    <a16:creationId xmlns:a16="http://schemas.microsoft.com/office/drawing/2014/main" id="{0CE11B89-9309-4E6B-A133-FC8EDE1646DE}"/>
                  </a:ext>
                </a:extLst>
              </p:cNvPr>
              <p:cNvSpPr>
                <a:spLocks noChangeArrowheads="1"/>
              </p:cNvSpPr>
              <p:nvPr/>
            </p:nvSpPr>
            <p:spPr bwMode="auto">
              <a:xfrm>
                <a:off x="2100" y="1220"/>
                <a:ext cx="2280"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solidFill>
                    <a:schemeClr val="bg1"/>
                  </a:solidFill>
                </a:endParaRPr>
              </a:p>
            </p:txBody>
          </p:sp>
        </p:grpSp>
        <p:grpSp>
          <p:nvGrpSpPr>
            <p:cNvPr id="44055" name="Group 67">
              <a:extLst>
                <a:ext uri="{FF2B5EF4-FFF2-40B4-BE49-F238E27FC236}">
                  <a16:creationId xmlns:a16="http://schemas.microsoft.com/office/drawing/2014/main" id="{FE516294-E135-40BA-AE01-7A9074FCF8CD}"/>
                </a:ext>
              </a:extLst>
            </p:cNvPr>
            <p:cNvGrpSpPr>
              <a:grpSpLocks/>
            </p:cNvGrpSpPr>
            <p:nvPr/>
          </p:nvGrpSpPr>
          <p:grpSpPr bwMode="auto">
            <a:xfrm>
              <a:off x="4380" y="1220"/>
              <a:ext cx="634" cy="748"/>
              <a:chOff x="4380" y="1220"/>
              <a:chExt cx="634" cy="748"/>
            </a:xfrm>
          </p:grpSpPr>
          <p:sp>
            <p:nvSpPr>
              <p:cNvPr id="44110" name="Rectangle 68">
                <a:extLst>
                  <a:ext uri="{FF2B5EF4-FFF2-40B4-BE49-F238E27FC236}">
                    <a16:creationId xmlns:a16="http://schemas.microsoft.com/office/drawing/2014/main" id="{96C4DE09-3211-4716-88A2-10BDF1D2419B}"/>
                  </a:ext>
                </a:extLst>
              </p:cNvPr>
              <p:cNvSpPr>
                <a:spLocks noChangeArrowheads="1"/>
              </p:cNvSpPr>
              <p:nvPr/>
            </p:nvSpPr>
            <p:spPr bwMode="auto">
              <a:xfrm>
                <a:off x="4386" y="1226"/>
                <a:ext cx="622" cy="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a:spcBef>
                    <a:spcPct val="0"/>
                  </a:spcBef>
                  <a:buFontTx/>
                  <a:buNone/>
                </a:pPr>
                <a:r>
                  <a:rPr lang="en-US" altLang="en-US" sz="1200">
                    <a:solidFill>
                      <a:schemeClr val="bg1"/>
                    </a:solidFill>
                  </a:rPr>
                  <a:t>Quantity</a:t>
                </a:r>
                <a:endParaRPr lang="en-US" altLang="en-US" sz="2400">
                  <a:solidFill>
                    <a:schemeClr val="bg1"/>
                  </a:solidFill>
                </a:endParaRPr>
              </a:p>
            </p:txBody>
          </p:sp>
          <p:sp>
            <p:nvSpPr>
              <p:cNvPr id="44111" name="Rectangle 69">
                <a:extLst>
                  <a:ext uri="{FF2B5EF4-FFF2-40B4-BE49-F238E27FC236}">
                    <a16:creationId xmlns:a16="http://schemas.microsoft.com/office/drawing/2014/main" id="{2744C992-0FF8-4EAF-887C-E49F5BF79108}"/>
                  </a:ext>
                </a:extLst>
              </p:cNvPr>
              <p:cNvSpPr>
                <a:spLocks noChangeArrowheads="1"/>
              </p:cNvSpPr>
              <p:nvPr/>
            </p:nvSpPr>
            <p:spPr bwMode="auto">
              <a:xfrm>
                <a:off x="4380" y="1220"/>
                <a:ext cx="634"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solidFill>
                    <a:schemeClr val="bg1"/>
                  </a:solidFill>
                </a:endParaRPr>
              </a:p>
            </p:txBody>
          </p:sp>
        </p:grpSp>
        <p:grpSp>
          <p:nvGrpSpPr>
            <p:cNvPr id="44056" name="Group 70">
              <a:extLst>
                <a:ext uri="{FF2B5EF4-FFF2-40B4-BE49-F238E27FC236}">
                  <a16:creationId xmlns:a16="http://schemas.microsoft.com/office/drawing/2014/main" id="{E089CBF4-C7F4-4631-AC0E-0570DA605A81}"/>
                </a:ext>
              </a:extLst>
            </p:cNvPr>
            <p:cNvGrpSpPr>
              <a:grpSpLocks/>
            </p:cNvGrpSpPr>
            <p:nvPr/>
          </p:nvGrpSpPr>
          <p:grpSpPr bwMode="auto">
            <a:xfrm>
              <a:off x="0" y="1974"/>
              <a:ext cx="425" cy="1093"/>
              <a:chOff x="0" y="1974"/>
              <a:chExt cx="425" cy="1093"/>
            </a:xfrm>
          </p:grpSpPr>
          <p:sp>
            <p:nvSpPr>
              <p:cNvPr id="44108" name="Rectangle 71">
                <a:extLst>
                  <a:ext uri="{FF2B5EF4-FFF2-40B4-BE49-F238E27FC236}">
                    <a16:creationId xmlns:a16="http://schemas.microsoft.com/office/drawing/2014/main" id="{78D33B38-71C7-4431-B62D-216871DD4EFB}"/>
                  </a:ext>
                </a:extLst>
              </p:cNvPr>
              <p:cNvSpPr>
                <a:spLocks noChangeArrowheads="1"/>
              </p:cNvSpPr>
              <p:nvPr/>
            </p:nvSpPr>
            <p:spPr bwMode="auto">
              <a:xfrm>
                <a:off x="6" y="1980"/>
                <a:ext cx="413" cy="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200">
                    <a:solidFill>
                      <a:schemeClr val="bg1"/>
                    </a:solidFill>
                  </a:rPr>
                  <a:t>7/3/78</a:t>
                </a:r>
                <a:endParaRPr lang="en-US" altLang="en-US" sz="2400">
                  <a:solidFill>
                    <a:schemeClr val="bg1"/>
                  </a:solidFill>
                </a:endParaRPr>
              </a:p>
            </p:txBody>
          </p:sp>
          <p:sp>
            <p:nvSpPr>
              <p:cNvPr id="44109" name="Rectangle 72">
                <a:extLst>
                  <a:ext uri="{FF2B5EF4-FFF2-40B4-BE49-F238E27FC236}">
                    <a16:creationId xmlns:a16="http://schemas.microsoft.com/office/drawing/2014/main" id="{C1125E2D-3AE9-4324-81BA-6388BFA60451}"/>
                  </a:ext>
                </a:extLst>
              </p:cNvPr>
              <p:cNvSpPr>
                <a:spLocks noChangeArrowheads="1"/>
              </p:cNvSpPr>
              <p:nvPr/>
            </p:nvSpPr>
            <p:spPr bwMode="auto">
              <a:xfrm>
                <a:off x="0" y="1974"/>
                <a:ext cx="425" cy="109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solidFill>
                    <a:schemeClr val="bg1"/>
                  </a:solidFill>
                </a:endParaRPr>
              </a:p>
            </p:txBody>
          </p:sp>
        </p:grpSp>
        <p:grpSp>
          <p:nvGrpSpPr>
            <p:cNvPr id="44057" name="Group 73">
              <a:extLst>
                <a:ext uri="{FF2B5EF4-FFF2-40B4-BE49-F238E27FC236}">
                  <a16:creationId xmlns:a16="http://schemas.microsoft.com/office/drawing/2014/main" id="{3A1D9DC1-5DF3-4F70-9EBF-0988DD61B0F8}"/>
                </a:ext>
              </a:extLst>
            </p:cNvPr>
            <p:cNvGrpSpPr>
              <a:grpSpLocks/>
            </p:cNvGrpSpPr>
            <p:nvPr/>
          </p:nvGrpSpPr>
          <p:grpSpPr bwMode="auto">
            <a:xfrm>
              <a:off x="425" y="1974"/>
              <a:ext cx="463" cy="1093"/>
              <a:chOff x="425" y="1974"/>
              <a:chExt cx="463" cy="1093"/>
            </a:xfrm>
          </p:grpSpPr>
          <p:sp>
            <p:nvSpPr>
              <p:cNvPr id="44106" name="Rectangle 74">
                <a:extLst>
                  <a:ext uri="{FF2B5EF4-FFF2-40B4-BE49-F238E27FC236}">
                    <a16:creationId xmlns:a16="http://schemas.microsoft.com/office/drawing/2014/main" id="{202B5134-42BA-40DA-BCFE-AB8170895C08}"/>
                  </a:ext>
                </a:extLst>
              </p:cNvPr>
              <p:cNvSpPr>
                <a:spLocks noChangeArrowheads="1"/>
              </p:cNvSpPr>
              <p:nvPr/>
            </p:nvSpPr>
            <p:spPr bwMode="auto">
              <a:xfrm>
                <a:off x="431" y="1980"/>
                <a:ext cx="451" cy="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a:spcBef>
                    <a:spcPct val="0"/>
                  </a:spcBef>
                  <a:buFontTx/>
                  <a:buNone/>
                </a:pPr>
                <a:r>
                  <a:rPr lang="en-US" altLang="en-US" sz="1200">
                    <a:solidFill>
                      <a:schemeClr val="bg1"/>
                    </a:solidFill>
                  </a:rPr>
                  <a:t>Amazon</a:t>
                </a:r>
                <a:endParaRPr lang="en-US" altLang="en-US" sz="2400">
                  <a:solidFill>
                    <a:schemeClr val="bg1"/>
                  </a:solidFill>
                </a:endParaRPr>
              </a:p>
            </p:txBody>
          </p:sp>
          <p:sp>
            <p:nvSpPr>
              <p:cNvPr id="44107" name="Rectangle 75">
                <a:extLst>
                  <a:ext uri="{FF2B5EF4-FFF2-40B4-BE49-F238E27FC236}">
                    <a16:creationId xmlns:a16="http://schemas.microsoft.com/office/drawing/2014/main" id="{BAEF4FAD-91CE-461F-BFDF-677C1121868F}"/>
                  </a:ext>
                </a:extLst>
              </p:cNvPr>
              <p:cNvSpPr>
                <a:spLocks noChangeArrowheads="1"/>
              </p:cNvSpPr>
              <p:nvPr/>
            </p:nvSpPr>
            <p:spPr bwMode="auto">
              <a:xfrm>
                <a:off x="425" y="1974"/>
                <a:ext cx="463" cy="109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solidFill>
                    <a:schemeClr val="bg1"/>
                  </a:solidFill>
                </a:endParaRPr>
              </a:p>
            </p:txBody>
          </p:sp>
        </p:grpSp>
        <p:grpSp>
          <p:nvGrpSpPr>
            <p:cNvPr id="44058" name="Group 76">
              <a:extLst>
                <a:ext uri="{FF2B5EF4-FFF2-40B4-BE49-F238E27FC236}">
                  <a16:creationId xmlns:a16="http://schemas.microsoft.com/office/drawing/2014/main" id="{CE1BE375-86C3-437E-B67F-F245E78C2C44}"/>
                </a:ext>
              </a:extLst>
            </p:cNvPr>
            <p:cNvGrpSpPr>
              <a:grpSpLocks/>
            </p:cNvGrpSpPr>
            <p:nvPr/>
          </p:nvGrpSpPr>
          <p:grpSpPr bwMode="auto">
            <a:xfrm>
              <a:off x="888" y="1974"/>
              <a:ext cx="732" cy="1093"/>
              <a:chOff x="888" y="1974"/>
              <a:chExt cx="732" cy="1093"/>
            </a:xfrm>
          </p:grpSpPr>
          <p:sp>
            <p:nvSpPr>
              <p:cNvPr id="44104" name="Rectangle 77">
                <a:extLst>
                  <a:ext uri="{FF2B5EF4-FFF2-40B4-BE49-F238E27FC236}">
                    <a16:creationId xmlns:a16="http://schemas.microsoft.com/office/drawing/2014/main" id="{A0DFD9E6-1D2F-4A16-8399-2F9CA24FC14C}"/>
                  </a:ext>
                </a:extLst>
              </p:cNvPr>
              <p:cNvSpPr>
                <a:spLocks noChangeArrowheads="1"/>
              </p:cNvSpPr>
              <p:nvPr/>
            </p:nvSpPr>
            <p:spPr bwMode="auto">
              <a:xfrm>
                <a:off x="894" y="1980"/>
                <a:ext cx="720" cy="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a:spcBef>
                    <a:spcPct val="0"/>
                  </a:spcBef>
                  <a:buFontTx/>
                  <a:buNone/>
                </a:pPr>
                <a:r>
                  <a:rPr lang="en-US" altLang="en-US" sz="1200">
                    <a:solidFill>
                      <a:schemeClr val="bg1"/>
                    </a:solidFill>
                  </a:rPr>
                  <a:t>Bolivia--Brazil--Colombia--Ecuador--Guyana--Peru--Suriname--Venezuela</a:t>
                </a:r>
                <a:endParaRPr lang="en-US" altLang="en-US" sz="2400">
                  <a:solidFill>
                    <a:schemeClr val="bg1"/>
                  </a:solidFill>
                </a:endParaRPr>
              </a:p>
            </p:txBody>
          </p:sp>
          <p:sp>
            <p:nvSpPr>
              <p:cNvPr id="44105" name="Rectangle 78">
                <a:extLst>
                  <a:ext uri="{FF2B5EF4-FFF2-40B4-BE49-F238E27FC236}">
                    <a16:creationId xmlns:a16="http://schemas.microsoft.com/office/drawing/2014/main" id="{FFFF94A2-471B-482E-807E-E7F34662A5F5}"/>
                  </a:ext>
                </a:extLst>
              </p:cNvPr>
              <p:cNvSpPr>
                <a:spLocks noChangeArrowheads="1"/>
              </p:cNvSpPr>
              <p:nvPr/>
            </p:nvSpPr>
            <p:spPr bwMode="auto">
              <a:xfrm>
                <a:off x="888" y="1974"/>
                <a:ext cx="732" cy="109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solidFill>
                    <a:schemeClr val="bg1"/>
                  </a:solidFill>
                </a:endParaRPr>
              </a:p>
            </p:txBody>
          </p:sp>
        </p:grpSp>
        <p:grpSp>
          <p:nvGrpSpPr>
            <p:cNvPr id="44059" name="Group 79">
              <a:extLst>
                <a:ext uri="{FF2B5EF4-FFF2-40B4-BE49-F238E27FC236}">
                  <a16:creationId xmlns:a16="http://schemas.microsoft.com/office/drawing/2014/main" id="{DC4D5E87-92BB-4868-950B-021C947070B7}"/>
                </a:ext>
              </a:extLst>
            </p:cNvPr>
            <p:cNvGrpSpPr>
              <a:grpSpLocks/>
            </p:cNvGrpSpPr>
            <p:nvPr/>
          </p:nvGrpSpPr>
          <p:grpSpPr bwMode="auto">
            <a:xfrm>
              <a:off x="1620" y="1974"/>
              <a:ext cx="480" cy="1093"/>
              <a:chOff x="1620" y="1974"/>
              <a:chExt cx="480" cy="1093"/>
            </a:xfrm>
          </p:grpSpPr>
          <p:sp>
            <p:nvSpPr>
              <p:cNvPr id="44102" name="Rectangle 80">
                <a:extLst>
                  <a:ext uri="{FF2B5EF4-FFF2-40B4-BE49-F238E27FC236}">
                    <a16:creationId xmlns:a16="http://schemas.microsoft.com/office/drawing/2014/main" id="{2B0FA768-DDD9-4BC8-A4B4-778D2BA3279E}"/>
                  </a:ext>
                </a:extLst>
              </p:cNvPr>
              <p:cNvSpPr>
                <a:spLocks noChangeArrowheads="1"/>
              </p:cNvSpPr>
              <p:nvPr/>
            </p:nvSpPr>
            <p:spPr bwMode="auto">
              <a:xfrm>
                <a:off x="1626" y="1980"/>
                <a:ext cx="468" cy="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a:spcBef>
                    <a:spcPct val="0"/>
                  </a:spcBef>
                  <a:buFontTx/>
                  <a:buNone/>
                </a:pPr>
                <a:r>
                  <a:rPr lang="en-US" altLang="en-US" sz="1200">
                    <a:solidFill>
                      <a:schemeClr val="bg1"/>
                    </a:solidFill>
                  </a:rPr>
                  <a:t>6</a:t>
                </a:r>
                <a:endParaRPr lang="en-US" altLang="en-US" sz="2400">
                  <a:solidFill>
                    <a:schemeClr val="bg1"/>
                  </a:solidFill>
                </a:endParaRPr>
              </a:p>
            </p:txBody>
          </p:sp>
          <p:sp>
            <p:nvSpPr>
              <p:cNvPr id="44103" name="Rectangle 81">
                <a:extLst>
                  <a:ext uri="{FF2B5EF4-FFF2-40B4-BE49-F238E27FC236}">
                    <a16:creationId xmlns:a16="http://schemas.microsoft.com/office/drawing/2014/main" id="{61E22E42-BAC0-4149-A387-11594DFACB9D}"/>
                  </a:ext>
                </a:extLst>
              </p:cNvPr>
              <p:cNvSpPr>
                <a:spLocks noChangeArrowheads="1"/>
              </p:cNvSpPr>
              <p:nvPr/>
            </p:nvSpPr>
            <p:spPr bwMode="auto">
              <a:xfrm>
                <a:off x="1620" y="1974"/>
                <a:ext cx="480" cy="109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solidFill>
                    <a:schemeClr val="bg1"/>
                  </a:solidFill>
                </a:endParaRPr>
              </a:p>
            </p:txBody>
          </p:sp>
        </p:grpSp>
        <p:grpSp>
          <p:nvGrpSpPr>
            <p:cNvPr id="44060" name="Group 82">
              <a:extLst>
                <a:ext uri="{FF2B5EF4-FFF2-40B4-BE49-F238E27FC236}">
                  <a16:creationId xmlns:a16="http://schemas.microsoft.com/office/drawing/2014/main" id="{92DA5F37-04B7-4E8C-851D-7D8091B08F63}"/>
                </a:ext>
              </a:extLst>
            </p:cNvPr>
            <p:cNvGrpSpPr>
              <a:grpSpLocks/>
            </p:cNvGrpSpPr>
            <p:nvPr/>
          </p:nvGrpSpPr>
          <p:grpSpPr bwMode="auto">
            <a:xfrm>
              <a:off x="2100" y="1974"/>
              <a:ext cx="2280" cy="1093"/>
              <a:chOff x="2100" y="1974"/>
              <a:chExt cx="2280" cy="1093"/>
            </a:xfrm>
          </p:grpSpPr>
          <p:sp>
            <p:nvSpPr>
              <p:cNvPr id="44100" name="Rectangle 83">
                <a:extLst>
                  <a:ext uri="{FF2B5EF4-FFF2-40B4-BE49-F238E27FC236}">
                    <a16:creationId xmlns:a16="http://schemas.microsoft.com/office/drawing/2014/main" id="{34F5035E-F944-40F7-8444-CFC71D663A48}"/>
                  </a:ext>
                </a:extLst>
              </p:cNvPr>
              <p:cNvSpPr>
                <a:spLocks noChangeArrowheads="1"/>
              </p:cNvSpPr>
              <p:nvPr/>
            </p:nvSpPr>
            <p:spPr bwMode="auto">
              <a:xfrm>
                <a:off x="2106" y="1980"/>
                <a:ext cx="2268" cy="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200">
                    <a:solidFill>
                      <a:schemeClr val="bg1"/>
                    </a:solidFill>
                  </a:rPr>
                  <a:t>Treaty for Amazonian Cooperation</a:t>
                </a:r>
                <a:endParaRPr lang="en-US" altLang="en-US" sz="2400">
                  <a:solidFill>
                    <a:schemeClr val="bg1"/>
                  </a:solidFill>
                </a:endParaRPr>
              </a:p>
            </p:txBody>
          </p:sp>
          <p:sp>
            <p:nvSpPr>
              <p:cNvPr id="44101" name="Rectangle 84">
                <a:extLst>
                  <a:ext uri="{FF2B5EF4-FFF2-40B4-BE49-F238E27FC236}">
                    <a16:creationId xmlns:a16="http://schemas.microsoft.com/office/drawing/2014/main" id="{651AC126-1F9C-4B3D-B36D-F9EBA512E271}"/>
                  </a:ext>
                </a:extLst>
              </p:cNvPr>
              <p:cNvSpPr>
                <a:spLocks noChangeArrowheads="1"/>
              </p:cNvSpPr>
              <p:nvPr/>
            </p:nvSpPr>
            <p:spPr bwMode="auto">
              <a:xfrm>
                <a:off x="2100" y="1974"/>
                <a:ext cx="2280" cy="109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solidFill>
                    <a:schemeClr val="bg1"/>
                  </a:solidFill>
                </a:endParaRPr>
              </a:p>
            </p:txBody>
          </p:sp>
        </p:grpSp>
        <p:grpSp>
          <p:nvGrpSpPr>
            <p:cNvPr id="44061" name="Group 85">
              <a:extLst>
                <a:ext uri="{FF2B5EF4-FFF2-40B4-BE49-F238E27FC236}">
                  <a16:creationId xmlns:a16="http://schemas.microsoft.com/office/drawing/2014/main" id="{68AB2DC7-EE6B-4FCE-84A7-20075CF5D010}"/>
                </a:ext>
              </a:extLst>
            </p:cNvPr>
            <p:cNvGrpSpPr>
              <a:grpSpLocks/>
            </p:cNvGrpSpPr>
            <p:nvPr/>
          </p:nvGrpSpPr>
          <p:grpSpPr bwMode="auto">
            <a:xfrm>
              <a:off x="4380" y="1974"/>
              <a:ext cx="634" cy="1093"/>
              <a:chOff x="4380" y="1974"/>
              <a:chExt cx="634" cy="1093"/>
            </a:xfrm>
          </p:grpSpPr>
          <p:sp>
            <p:nvSpPr>
              <p:cNvPr id="44098" name="Rectangle 86">
                <a:extLst>
                  <a:ext uri="{FF2B5EF4-FFF2-40B4-BE49-F238E27FC236}">
                    <a16:creationId xmlns:a16="http://schemas.microsoft.com/office/drawing/2014/main" id="{77CFF460-B6DD-424E-AD2E-F498E9F92BF2}"/>
                  </a:ext>
                </a:extLst>
              </p:cNvPr>
              <p:cNvSpPr>
                <a:spLocks noChangeArrowheads="1"/>
              </p:cNvSpPr>
              <p:nvPr/>
            </p:nvSpPr>
            <p:spPr bwMode="auto">
              <a:xfrm>
                <a:off x="4386" y="1980"/>
                <a:ext cx="622" cy="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a:spcBef>
                    <a:spcPct val="0"/>
                  </a:spcBef>
                  <a:buFontTx/>
                  <a:buNone/>
                </a:pPr>
                <a:r>
                  <a:rPr lang="en-US" altLang="en-US" sz="1200">
                    <a:solidFill>
                      <a:schemeClr val="bg1"/>
                    </a:solidFill>
                  </a:rPr>
                  <a:t>Economic Development</a:t>
                </a:r>
                <a:endParaRPr lang="en-US" altLang="en-US" sz="2400">
                  <a:solidFill>
                    <a:schemeClr val="bg1"/>
                  </a:solidFill>
                </a:endParaRPr>
              </a:p>
            </p:txBody>
          </p:sp>
          <p:sp>
            <p:nvSpPr>
              <p:cNvPr id="44099" name="Rectangle 87">
                <a:extLst>
                  <a:ext uri="{FF2B5EF4-FFF2-40B4-BE49-F238E27FC236}">
                    <a16:creationId xmlns:a16="http://schemas.microsoft.com/office/drawing/2014/main" id="{A03223B3-C4E7-4010-B7A8-7150E1D611F4}"/>
                  </a:ext>
                </a:extLst>
              </p:cNvPr>
              <p:cNvSpPr>
                <a:spLocks noChangeArrowheads="1"/>
              </p:cNvSpPr>
              <p:nvPr/>
            </p:nvSpPr>
            <p:spPr bwMode="auto">
              <a:xfrm>
                <a:off x="4380" y="1974"/>
                <a:ext cx="634" cy="109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solidFill>
                    <a:schemeClr val="bg1"/>
                  </a:solidFill>
                </a:endParaRPr>
              </a:p>
            </p:txBody>
          </p:sp>
        </p:grpSp>
        <p:grpSp>
          <p:nvGrpSpPr>
            <p:cNvPr id="44062" name="Group 88">
              <a:extLst>
                <a:ext uri="{FF2B5EF4-FFF2-40B4-BE49-F238E27FC236}">
                  <a16:creationId xmlns:a16="http://schemas.microsoft.com/office/drawing/2014/main" id="{446962CF-0553-4FE7-977A-ECDFC18FC7C2}"/>
                </a:ext>
              </a:extLst>
            </p:cNvPr>
            <p:cNvGrpSpPr>
              <a:grpSpLocks/>
            </p:cNvGrpSpPr>
            <p:nvPr/>
          </p:nvGrpSpPr>
          <p:grpSpPr bwMode="auto">
            <a:xfrm>
              <a:off x="0" y="3073"/>
              <a:ext cx="425" cy="978"/>
              <a:chOff x="0" y="3073"/>
              <a:chExt cx="425" cy="978"/>
            </a:xfrm>
          </p:grpSpPr>
          <p:sp>
            <p:nvSpPr>
              <p:cNvPr id="44096" name="Rectangle 89">
                <a:extLst>
                  <a:ext uri="{FF2B5EF4-FFF2-40B4-BE49-F238E27FC236}">
                    <a16:creationId xmlns:a16="http://schemas.microsoft.com/office/drawing/2014/main" id="{D9E6BA50-E594-4D11-9849-638BAF099A99}"/>
                  </a:ext>
                </a:extLst>
              </p:cNvPr>
              <p:cNvSpPr>
                <a:spLocks noChangeArrowheads="1"/>
              </p:cNvSpPr>
              <p:nvPr/>
            </p:nvSpPr>
            <p:spPr bwMode="auto">
              <a:xfrm>
                <a:off x="6" y="3079"/>
                <a:ext cx="413" cy="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200">
                    <a:solidFill>
                      <a:schemeClr val="bg1"/>
                    </a:solidFill>
                  </a:rPr>
                  <a:t>4/7/95</a:t>
                </a:r>
                <a:endParaRPr lang="en-US" altLang="en-US" sz="2400">
                  <a:solidFill>
                    <a:schemeClr val="bg1"/>
                  </a:solidFill>
                </a:endParaRPr>
              </a:p>
            </p:txBody>
          </p:sp>
          <p:sp>
            <p:nvSpPr>
              <p:cNvPr id="44097" name="Rectangle 90">
                <a:extLst>
                  <a:ext uri="{FF2B5EF4-FFF2-40B4-BE49-F238E27FC236}">
                    <a16:creationId xmlns:a16="http://schemas.microsoft.com/office/drawing/2014/main" id="{1B7021EB-1E4D-4BEC-9C12-2189CE82711D}"/>
                  </a:ext>
                </a:extLst>
              </p:cNvPr>
              <p:cNvSpPr>
                <a:spLocks noChangeArrowheads="1"/>
              </p:cNvSpPr>
              <p:nvPr/>
            </p:nvSpPr>
            <p:spPr bwMode="auto">
              <a:xfrm>
                <a:off x="0" y="3073"/>
                <a:ext cx="425" cy="9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solidFill>
                    <a:schemeClr val="bg1"/>
                  </a:solidFill>
                </a:endParaRPr>
              </a:p>
            </p:txBody>
          </p:sp>
        </p:grpSp>
        <p:grpSp>
          <p:nvGrpSpPr>
            <p:cNvPr id="44063" name="Group 91">
              <a:extLst>
                <a:ext uri="{FF2B5EF4-FFF2-40B4-BE49-F238E27FC236}">
                  <a16:creationId xmlns:a16="http://schemas.microsoft.com/office/drawing/2014/main" id="{C9D74691-9978-40D4-8698-06E1887343A3}"/>
                </a:ext>
              </a:extLst>
            </p:cNvPr>
            <p:cNvGrpSpPr>
              <a:grpSpLocks/>
            </p:cNvGrpSpPr>
            <p:nvPr/>
          </p:nvGrpSpPr>
          <p:grpSpPr bwMode="auto">
            <a:xfrm>
              <a:off x="425" y="3073"/>
              <a:ext cx="463" cy="978"/>
              <a:chOff x="425" y="3073"/>
              <a:chExt cx="463" cy="978"/>
            </a:xfrm>
          </p:grpSpPr>
          <p:sp>
            <p:nvSpPr>
              <p:cNvPr id="44094" name="Rectangle 92">
                <a:extLst>
                  <a:ext uri="{FF2B5EF4-FFF2-40B4-BE49-F238E27FC236}">
                    <a16:creationId xmlns:a16="http://schemas.microsoft.com/office/drawing/2014/main" id="{D65E830F-D640-46D1-A428-091632C70764}"/>
                  </a:ext>
                </a:extLst>
              </p:cNvPr>
              <p:cNvSpPr>
                <a:spLocks noChangeArrowheads="1"/>
              </p:cNvSpPr>
              <p:nvPr/>
            </p:nvSpPr>
            <p:spPr bwMode="auto">
              <a:xfrm>
                <a:off x="431" y="3079"/>
                <a:ext cx="451" cy="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a:spcBef>
                    <a:spcPct val="0"/>
                  </a:spcBef>
                  <a:buFontTx/>
                  <a:buNone/>
                </a:pPr>
                <a:r>
                  <a:rPr lang="en-US" altLang="en-US" sz="1200">
                    <a:solidFill>
                      <a:schemeClr val="bg1"/>
                    </a:solidFill>
                  </a:rPr>
                  <a:t>Jordan</a:t>
                </a:r>
                <a:endParaRPr lang="en-US" altLang="en-US" sz="2400">
                  <a:solidFill>
                    <a:schemeClr val="bg1"/>
                  </a:solidFill>
                </a:endParaRPr>
              </a:p>
            </p:txBody>
          </p:sp>
          <p:sp>
            <p:nvSpPr>
              <p:cNvPr id="44095" name="Rectangle 93">
                <a:extLst>
                  <a:ext uri="{FF2B5EF4-FFF2-40B4-BE49-F238E27FC236}">
                    <a16:creationId xmlns:a16="http://schemas.microsoft.com/office/drawing/2014/main" id="{82D61B25-6443-4625-AE64-12FE0B59F51D}"/>
                  </a:ext>
                </a:extLst>
              </p:cNvPr>
              <p:cNvSpPr>
                <a:spLocks noChangeArrowheads="1"/>
              </p:cNvSpPr>
              <p:nvPr/>
            </p:nvSpPr>
            <p:spPr bwMode="auto">
              <a:xfrm>
                <a:off x="425" y="3073"/>
                <a:ext cx="463" cy="9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solidFill>
                    <a:schemeClr val="bg1"/>
                  </a:solidFill>
                </a:endParaRPr>
              </a:p>
            </p:txBody>
          </p:sp>
        </p:grpSp>
        <p:grpSp>
          <p:nvGrpSpPr>
            <p:cNvPr id="44064" name="Group 94">
              <a:extLst>
                <a:ext uri="{FF2B5EF4-FFF2-40B4-BE49-F238E27FC236}">
                  <a16:creationId xmlns:a16="http://schemas.microsoft.com/office/drawing/2014/main" id="{5BA624A9-E292-497B-8C1C-964439995810}"/>
                </a:ext>
              </a:extLst>
            </p:cNvPr>
            <p:cNvGrpSpPr>
              <a:grpSpLocks/>
            </p:cNvGrpSpPr>
            <p:nvPr/>
          </p:nvGrpSpPr>
          <p:grpSpPr bwMode="auto">
            <a:xfrm>
              <a:off x="888" y="3073"/>
              <a:ext cx="732" cy="978"/>
              <a:chOff x="888" y="3073"/>
              <a:chExt cx="732" cy="978"/>
            </a:xfrm>
          </p:grpSpPr>
          <p:sp>
            <p:nvSpPr>
              <p:cNvPr id="44092" name="Rectangle 95">
                <a:extLst>
                  <a:ext uri="{FF2B5EF4-FFF2-40B4-BE49-F238E27FC236}">
                    <a16:creationId xmlns:a16="http://schemas.microsoft.com/office/drawing/2014/main" id="{DE1F328C-9018-462C-95D7-57B74407453A}"/>
                  </a:ext>
                </a:extLst>
              </p:cNvPr>
              <p:cNvSpPr>
                <a:spLocks noChangeArrowheads="1"/>
              </p:cNvSpPr>
              <p:nvPr/>
            </p:nvSpPr>
            <p:spPr bwMode="auto">
              <a:xfrm>
                <a:off x="894" y="3079"/>
                <a:ext cx="720" cy="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a:spcBef>
                    <a:spcPct val="0"/>
                  </a:spcBef>
                  <a:buFontTx/>
                  <a:buNone/>
                </a:pPr>
                <a:r>
                  <a:rPr lang="en-US" altLang="en-US" sz="1200">
                    <a:solidFill>
                      <a:schemeClr val="bg1"/>
                    </a:solidFill>
                  </a:rPr>
                  <a:t>Israel--Jordan</a:t>
                </a:r>
                <a:endParaRPr lang="en-US" altLang="en-US" sz="2400">
                  <a:solidFill>
                    <a:schemeClr val="bg1"/>
                  </a:solidFill>
                </a:endParaRPr>
              </a:p>
            </p:txBody>
          </p:sp>
          <p:sp>
            <p:nvSpPr>
              <p:cNvPr id="44093" name="Rectangle 96">
                <a:extLst>
                  <a:ext uri="{FF2B5EF4-FFF2-40B4-BE49-F238E27FC236}">
                    <a16:creationId xmlns:a16="http://schemas.microsoft.com/office/drawing/2014/main" id="{D5487D25-542C-47BD-B5DE-1A65DD1E75AF}"/>
                  </a:ext>
                </a:extLst>
              </p:cNvPr>
              <p:cNvSpPr>
                <a:spLocks noChangeArrowheads="1"/>
              </p:cNvSpPr>
              <p:nvPr/>
            </p:nvSpPr>
            <p:spPr bwMode="auto">
              <a:xfrm>
                <a:off x="888" y="3073"/>
                <a:ext cx="732" cy="9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solidFill>
                    <a:schemeClr val="bg1"/>
                  </a:solidFill>
                </a:endParaRPr>
              </a:p>
            </p:txBody>
          </p:sp>
        </p:grpSp>
        <p:grpSp>
          <p:nvGrpSpPr>
            <p:cNvPr id="44065" name="Group 97">
              <a:extLst>
                <a:ext uri="{FF2B5EF4-FFF2-40B4-BE49-F238E27FC236}">
                  <a16:creationId xmlns:a16="http://schemas.microsoft.com/office/drawing/2014/main" id="{0710EAB0-87D5-42AD-94A1-33B2AF432242}"/>
                </a:ext>
              </a:extLst>
            </p:cNvPr>
            <p:cNvGrpSpPr>
              <a:grpSpLocks/>
            </p:cNvGrpSpPr>
            <p:nvPr/>
          </p:nvGrpSpPr>
          <p:grpSpPr bwMode="auto">
            <a:xfrm>
              <a:off x="1620" y="3073"/>
              <a:ext cx="480" cy="978"/>
              <a:chOff x="1620" y="3073"/>
              <a:chExt cx="480" cy="978"/>
            </a:xfrm>
          </p:grpSpPr>
          <p:sp>
            <p:nvSpPr>
              <p:cNvPr id="44090" name="Rectangle 98">
                <a:extLst>
                  <a:ext uri="{FF2B5EF4-FFF2-40B4-BE49-F238E27FC236}">
                    <a16:creationId xmlns:a16="http://schemas.microsoft.com/office/drawing/2014/main" id="{6404B935-7533-4FF7-B4F2-2416D30DAB5D}"/>
                  </a:ext>
                </a:extLst>
              </p:cNvPr>
              <p:cNvSpPr>
                <a:spLocks noChangeArrowheads="1"/>
              </p:cNvSpPr>
              <p:nvPr/>
            </p:nvSpPr>
            <p:spPr bwMode="auto">
              <a:xfrm>
                <a:off x="1626" y="3079"/>
                <a:ext cx="468" cy="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a:spcBef>
                    <a:spcPct val="0"/>
                  </a:spcBef>
                  <a:buFontTx/>
                  <a:buNone/>
                </a:pPr>
                <a:r>
                  <a:rPr lang="en-US" altLang="en-US" sz="1200">
                    <a:solidFill>
                      <a:schemeClr val="bg1"/>
                    </a:solidFill>
                  </a:rPr>
                  <a:t>4</a:t>
                </a:r>
                <a:endParaRPr lang="en-US" altLang="en-US" sz="2400">
                  <a:solidFill>
                    <a:schemeClr val="bg1"/>
                  </a:solidFill>
                </a:endParaRPr>
              </a:p>
            </p:txBody>
          </p:sp>
          <p:sp>
            <p:nvSpPr>
              <p:cNvPr id="44091" name="Rectangle 99">
                <a:extLst>
                  <a:ext uri="{FF2B5EF4-FFF2-40B4-BE49-F238E27FC236}">
                    <a16:creationId xmlns:a16="http://schemas.microsoft.com/office/drawing/2014/main" id="{254116A9-B267-4A2F-B122-9E3FA7392DB7}"/>
                  </a:ext>
                </a:extLst>
              </p:cNvPr>
              <p:cNvSpPr>
                <a:spLocks noChangeArrowheads="1"/>
              </p:cNvSpPr>
              <p:nvPr/>
            </p:nvSpPr>
            <p:spPr bwMode="auto">
              <a:xfrm>
                <a:off x="1620" y="3073"/>
                <a:ext cx="480" cy="9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solidFill>
                    <a:schemeClr val="bg1"/>
                  </a:solidFill>
                </a:endParaRPr>
              </a:p>
            </p:txBody>
          </p:sp>
        </p:grpSp>
        <p:grpSp>
          <p:nvGrpSpPr>
            <p:cNvPr id="44066" name="Group 100">
              <a:extLst>
                <a:ext uri="{FF2B5EF4-FFF2-40B4-BE49-F238E27FC236}">
                  <a16:creationId xmlns:a16="http://schemas.microsoft.com/office/drawing/2014/main" id="{5DD59DC6-996C-48A7-A7B8-323C07319E8D}"/>
                </a:ext>
              </a:extLst>
            </p:cNvPr>
            <p:cNvGrpSpPr>
              <a:grpSpLocks/>
            </p:cNvGrpSpPr>
            <p:nvPr/>
          </p:nvGrpSpPr>
          <p:grpSpPr bwMode="auto">
            <a:xfrm>
              <a:off x="2100" y="3073"/>
              <a:ext cx="2280" cy="978"/>
              <a:chOff x="2100" y="3073"/>
              <a:chExt cx="2280" cy="978"/>
            </a:xfrm>
          </p:grpSpPr>
          <p:sp>
            <p:nvSpPr>
              <p:cNvPr id="44088" name="Rectangle 101">
                <a:extLst>
                  <a:ext uri="{FF2B5EF4-FFF2-40B4-BE49-F238E27FC236}">
                    <a16:creationId xmlns:a16="http://schemas.microsoft.com/office/drawing/2014/main" id="{35D3ED71-D9FA-469A-BE19-030562AD8A91}"/>
                  </a:ext>
                </a:extLst>
              </p:cNvPr>
              <p:cNvSpPr>
                <a:spLocks noChangeArrowheads="1"/>
              </p:cNvSpPr>
              <p:nvPr/>
            </p:nvSpPr>
            <p:spPr bwMode="auto">
              <a:xfrm>
                <a:off x="2106" y="3079"/>
                <a:ext cx="2268" cy="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200">
                    <a:solidFill>
                      <a:schemeClr val="bg1"/>
                    </a:solidFill>
                  </a:rPr>
                  <a:t>Pipeline from Israel storage at Beit Zera to Abdullah Canal (East Ghor Canal) begins delivering water stipulated in Treaty (20 MCM summer, 10 MCM winter).  The 10 mcm replaces the 10 mcm of desalinated water stipulated Annex II, Article 2d until desalinization plant completed</a:t>
                </a:r>
                <a:endParaRPr lang="en-US" altLang="en-US" sz="2400">
                  <a:solidFill>
                    <a:schemeClr val="bg1"/>
                  </a:solidFill>
                </a:endParaRPr>
              </a:p>
            </p:txBody>
          </p:sp>
          <p:sp>
            <p:nvSpPr>
              <p:cNvPr id="44089" name="Rectangle 102">
                <a:extLst>
                  <a:ext uri="{FF2B5EF4-FFF2-40B4-BE49-F238E27FC236}">
                    <a16:creationId xmlns:a16="http://schemas.microsoft.com/office/drawing/2014/main" id="{55783537-13A9-435A-A9A3-58343D511716}"/>
                  </a:ext>
                </a:extLst>
              </p:cNvPr>
              <p:cNvSpPr>
                <a:spLocks noChangeArrowheads="1"/>
              </p:cNvSpPr>
              <p:nvPr/>
            </p:nvSpPr>
            <p:spPr bwMode="auto">
              <a:xfrm>
                <a:off x="2100" y="3073"/>
                <a:ext cx="2280" cy="9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solidFill>
                    <a:schemeClr val="bg1"/>
                  </a:solidFill>
                </a:endParaRPr>
              </a:p>
            </p:txBody>
          </p:sp>
        </p:grpSp>
        <p:grpSp>
          <p:nvGrpSpPr>
            <p:cNvPr id="44067" name="Group 103">
              <a:extLst>
                <a:ext uri="{FF2B5EF4-FFF2-40B4-BE49-F238E27FC236}">
                  <a16:creationId xmlns:a16="http://schemas.microsoft.com/office/drawing/2014/main" id="{AE7A9D99-1CDA-4506-AF99-A98AC0DF1CF9}"/>
                </a:ext>
              </a:extLst>
            </p:cNvPr>
            <p:cNvGrpSpPr>
              <a:grpSpLocks/>
            </p:cNvGrpSpPr>
            <p:nvPr/>
          </p:nvGrpSpPr>
          <p:grpSpPr bwMode="auto">
            <a:xfrm>
              <a:off x="4380" y="3073"/>
              <a:ext cx="634" cy="978"/>
              <a:chOff x="4380" y="3073"/>
              <a:chExt cx="634" cy="978"/>
            </a:xfrm>
          </p:grpSpPr>
          <p:sp>
            <p:nvSpPr>
              <p:cNvPr id="44086" name="Rectangle 104">
                <a:extLst>
                  <a:ext uri="{FF2B5EF4-FFF2-40B4-BE49-F238E27FC236}">
                    <a16:creationId xmlns:a16="http://schemas.microsoft.com/office/drawing/2014/main" id="{193C8C59-AC46-486B-ABB8-C282D0FFE770}"/>
                  </a:ext>
                </a:extLst>
              </p:cNvPr>
              <p:cNvSpPr>
                <a:spLocks noChangeArrowheads="1"/>
              </p:cNvSpPr>
              <p:nvPr/>
            </p:nvSpPr>
            <p:spPr bwMode="auto">
              <a:xfrm>
                <a:off x="4386" y="3079"/>
                <a:ext cx="622" cy="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a:spcBef>
                    <a:spcPct val="0"/>
                  </a:spcBef>
                  <a:buFontTx/>
                  <a:buNone/>
                </a:pPr>
                <a:r>
                  <a:rPr lang="en-US" altLang="en-US" sz="1200">
                    <a:solidFill>
                      <a:schemeClr val="bg1"/>
                    </a:solidFill>
                  </a:rPr>
                  <a:t>Quantity</a:t>
                </a:r>
                <a:endParaRPr lang="en-US" altLang="en-US" sz="2400">
                  <a:solidFill>
                    <a:schemeClr val="bg1"/>
                  </a:solidFill>
                </a:endParaRPr>
              </a:p>
            </p:txBody>
          </p:sp>
          <p:sp>
            <p:nvSpPr>
              <p:cNvPr id="44087" name="Rectangle 105">
                <a:extLst>
                  <a:ext uri="{FF2B5EF4-FFF2-40B4-BE49-F238E27FC236}">
                    <a16:creationId xmlns:a16="http://schemas.microsoft.com/office/drawing/2014/main" id="{013F0052-6F22-4D4B-9A0B-ADCA409C5717}"/>
                  </a:ext>
                </a:extLst>
              </p:cNvPr>
              <p:cNvSpPr>
                <a:spLocks noChangeArrowheads="1"/>
              </p:cNvSpPr>
              <p:nvPr/>
            </p:nvSpPr>
            <p:spPr bwMode="auto">
              <a:xfrm>
                <a:off x="4380" y="3073"/>
                <a:ext cx="634" cy="9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solidFill>
                    <a:schemeClr val="bg1"/>
                  </a:solidFill>
                </a:endParaRPr>
              </a:p>
            </p:txBody>
          </p:sp>
        </p:grpSp>
        <p:grpSp>
          <p:nvGrpSpPr>
            <p:cNvPr id="44068" name="Group 106">
              <a:extLst>
                <a:ext uri="{FF2B5EF4-FFF2-40B4-BE49-F238E27FC236}">
                  <a16:creationId xmlns:a16="http://schemas.microsoft.com/office/drawing/2014/main" id="{B19027AA-DF81-4985-8190-F9EEF8263A6C}"/>
                </a:ext>
              </a:extLst>
            </p:cNvPr>
            <p:cNvGrpSpPr>
              <a:grpSpLocks/>
            </p:cNvGrpSpPr>
            <p:nvPr/>
          </p:nvGrpSpPr>
          <p:grpSpPr bwMode="auto">
            <a:xfrm>
              <a:off x="0" y="4057"/>
              <a:ext cx="425" cy="1093"/>
              <a:chOff x="0" y="4057"/>
              <a:chExt cx="425" cy="1093"/>
            </a:xfrm>
          </p:grpSpPr>
          <p:sp>
            <p:nvSpPr>
              <p:cNvPr id="44084" name="Rectangle 107">
                <a:extLst>
                  <a:ext uri="{FF2B5EF4-FFF2-40B4-BE49-F238E27FC236}">
                    <a16:creationId xmlns:a16="http://schemas.microsoft.com/office/drawing/2014/main" id="{9A5C78D0-101A-4964-AE90-73EE30AAE60A}"/>
                  </a:ext>
                </a:extLst>
              </p:cNvPr>
              <p:cNvSpPr>
                <a:spLocks noChangeArrowheads="1"/>
              </p:cNvSpPr>
              <p:nvPr/>
            </p:nvSpPr>
            <p:spPr bwMode="auto">
              <a:xfrm>
                <a:off x="6" y="4063"/>
                <a:ext cx="413" cy="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200">
                    <a:solidFill>
                      <a:schemeClr val="bg1"/>
                    </a:solidFill>
                  </a:rPr>
                  <a:t>6/1/99</a:t>
                </a:r>
                <a:endParaRPr lang="en-US" altLang="en-US" sz="2400">
                  <a:solidFill>
                    <a:schemeClr val="bg1"/>
                  </a:solidFill>
                </a:endParaRPr>
              </a:p>
            </p:txBody>
          </p:sp>
          <p:sp>
            <p:nvSpPr>
              <p:cNvPr id="44085" name="Rectangle 108">
                <a:extLst>
                  <a:ext uri="{FF2B5EF4-FFF2-40B4-BE49-F238E27FC236}">
                    <a16:creationId xmlns:a16="http://schemas.microsoft.com/office/drawing/2014/main" id="{359BBF62-B85A-46E8-A011-2A8E5D47B558}"/>
                  </a:ext>
                </a:extLst>
              </p:cNvPr>
              <p:cNvSpPr>
                <a:spLocks noChangeArrowheads="1"/>
              </p:cNvSpPr>
              <p:nvPr/>
            </p:nvSpPr>
            <p:spPr bwMode="auto">
              <a:xfrm>
                <a:off x="0" y="4057"/>
                <a:ext cx="425" cy="109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solidFill>
                    <a:schemeClr val="bg1"/>
                  </a:solidFill>
                </a:endParaRPr>
              </a:p>
            </p:txBody>
          </p:sp>
        </p:grpSp>
        <p:grpSp>
          <p:nvGrpSpPr>
            <p:cNvPr id="44069" name="Group 109">
              <a:extLst>
                <a:ext uri="{FF2B5EF4-FFF2-40B4-BE49-F238E27FC236}">
                  <a16:creationId xmlns:a16="http://schemas.microsoft.com/office/drawing/2014/main" id="{F09177C5-F5DB-4AD5-83E9-981C1A846938}"/>
                </a:ext>
              </a:extLst>
            </p:cNvPr>
            <p:cNvGrpSpPr>
              <a:grpSpLocks/>
            </p:cNvGrpSpPr>
            <p:nvPr/>
          </p:nvGrpSpPr>
          <p:grpSpPr bwMode="auto">
            <a:xfrm>
              <a:off x="425" y="4057"/>
              <a:ext cx="463" cy="1093"/>
              <a:chOff x="425" y="4057"/>
              <a:chExt cx="463" cy="1093"/>
            </a:xfrm>
          </p:grpSpPr>
          <p:sp>
            <p:nvSpPr>
              <p:cNvPr id="44082" name="Rectangle 110">
                <a:extLst>
                  <a:ext uri="{FF2B5EF4-FFF2-40B4-BE49-F238E27FC236}">
                    <a16:creationId xmlns:a16="http://schemas.microsoft.com/office/drawing/2014/main" id="{BC3D4C41-9791-4939-B47B-B9C1FCFA6988}"/>
                  </a:ext>
                </a:extLst>
              </p:cNvPr>
              <p:cNvSpPr>
                <a:spLocks noChangeArrowheads="1"/>
              </p:cNvSpPr>
              <p:nvPr/>
            </p:nvSpPr>
            <p:spPr bwMode="auto">
              <a:xfrm>
                <a:off x="431" y="4063"/>
                <a:ext cx="451" cy="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a:spcBef>
                    <a:spcPct val="0"/>
                  </a:spcBef>
                  <a:buFontTx/>
                  <a:buNone/>
                </a:pPr>
                <a:r>
                  <a:rPr lang="en-US" altLang="en-US" sz="1200">
                    <a:solidFill>
                      <a:schemeClr val="bg1"/>
                    </a:solidFill>
                  </a:rPr>
                  <a:t>Senegal</a:t>
                </a:r>
                <a:endParaRPr lang="en-US" altLang="en-US" sz="2400">
                  <a:solidFill>
                    <a:schemeClr val="bg1"/>
                  </a:solidFill>
                </a:endParaRPr>
              </a:p>
            </p:txBody>
          </p:sp>
          <p:sp>
            <p:nvSpPr>
              <p:cNvPr id="44083" name="Rectangle 111">
                <a:extLst>
                  <a:ext uri="{FF2B5EF4-FFF2-40B4-BE49-F238E27FC236}">
                    <a16:creationId xmlns:a16="http://schemas.microsoft.com/office/drawing/2014/main" id="{44E30DBB-B982-482D-BB6D-AC0E9748C844}"/>
                  </a:ext>
                </a:extLst>
              </p:cNvPr>
              <p:cNvSpPr>
                <a:spLocks noChangeArrowheads="1"/>
              </p:cNvSpPr>
              <p:nvPr/>
            </p:nvSpPr>
            <p:spPr bwMode="auto">
              <a:xfrm>
                <a:off x="425" y="4057"/>
                <a:ext cx="463" cy="109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solidFill>
                    <a:schemeClr val="bg1"/>
                  </a:solidFill>
                </a:endParaRPr>
              </a:p>
            </p:txBody>
          </p:sp>
        </p:grpSp>
        <p:grpSp>
          <p:nvGrpSpPr>
            <p:cNvPr id="44070" name="Group 112">
              <a:extLst>
                <a:ext uri="{FF2B5EF4-FFF2-40B4-BE49-F238E27FC236}">
                  <a16:creationId xmlns:a16="http://schemas.microsoft.com/office/drawing/2014/main" id="{77218EA4-1F82-408D-A9CB-DC4539BC9D11}"/>
                </a:ext>
              </a:extLst>
            </p:cNvPr>
            <p:cNvGrpSpPr>
              <a:grpSpLocks/>
            </p:cNvGrpSpPr>
            <p:nvPr/>
          </p:nvGrpSpPr>
          <p:grpSpPr bwMode="auto">
            <a:xfrm>
              <a:off x="888" y="4057"/>
              <a:ext cx="732" cy="1093"/>
              <a:chOff x="888" y="4057"/>
              <a:chExt cx="732" cy="1093"/>
            </a:xfrm>
          </p:grpSpPr>
          <p:sp>
            <p:nvSpPr>
              <p:cNvPr id="44080" name="Rectangle 113">
                <a:extLst>
                  <a:ext uri="{FF2B5EF4-FFF2-40B4-BE49-F238E27FC236}">
                    <a16:creationId xmlns:a16="http://schemas.microsoft.com/office/drawing/2014/main" id="{98C5AB26-1430-4E47-AF9E-BC5FF08DE029}"/>
                  </a:ext>
                </a:extLst>
              </p:cNvPr>
              <p:cNvSpPr>
                <a:spLocks noChangeArrowheads="1"/>
              </p:cNvSpPr>
              <p:nvPr/>
            </p:nvSpPr>
            <p:spPr bwMode="auto">
              <a:xfrm>
                <a:off x="894" y="4063"/>
                <a:ext cx="720" cy="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a:spcBef>
                    <a:spcPct val="0"/>
                  </a:spcBef>
                  <a:buFontTx/>
                  <a:buNone/>
                </a:pPr>
                <a:r>
                  <a:rPr lang="en-US" altLang="en-US" sz="1200">
                    <a:solidFill>
                      <a:schemeClr val="bg1"/>
                    </a:solidFill>
                  </a:rPr>
                  <a:t>Mali--Mauritania</a:t>
                </a:r>
                <a:endParaRPr lang="en-US" altLang="en-US" sz="2400">
                  <a:solidFill>
                    <a:schemeClr val="bg1"/>
                  </a:solidFill>
                </a:endParaRPr>
              </a:p>
            </p:txBody>
          </p:sp>
          <p:sp>
            <p:nvSpPr>
              <p:cNvPr id="44081" name="Rectangle 114">
                <a:extLst>
                  <a:ext uri="{FF2B5EF4-FFF2-40B4-BE49-F238E27FC236}">
                    <a16:creationId xmlns:a16="http://schemas.microsoft.com/office/drawing/2014/main" id="{7167B8C3-F1BC-49A3-9405-82658D7172A8}"/>
                  </a:ext>
                </a:extLst>
              </p:cNvPr>
              <p:cNvSpPr>
                <a:spLocks noChangeArrowheads="1"/>
              </p:cNvSpPr>
              <p:nvPr/>
            </p:nvSpPr>
            <p:spPr bwMode="auto">
              <a:xfrm>
                <a:off x="888" y="4057"/>
                <a:ext cx="732" cy="109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solidFill>
                    <a:schemeClr val="bg1"/>
                  </a:solidFill>
                </a:endParaRPr>
              </a:p>
            </p:txBody>
          </p:sp>
        </p:grpSp>
        <p:grpSp>
          <p:nvGrpSpPr>
            <p:cNvPr id="44071" name="Group 115">
              <a:extLst>
                <a:ext uri="{FF2B5EF4-FFF2-40B4-BE49-F238E27FC236}">
                  <a16:creationId xmlns:a16="http://schemas.microsoft.com/office/drawing/2014/main" id="{6437EC23-7842-4385-8B96-4F967F072396}"/>
                </a:ext>
              </a:extLst>
            </p:cNvPr>
            <p:cNvGrpSpPr>
              <a:grpSpLocks/>
            </p:cNvGrpSpPr>
            <p:nvPr/>
          </p:nvGrpSpPr>
          <p:grpSpPr bwMode="auto">
            <a:xfrm>
              <a:off x="1620" y="4057"/>
              <a:ext cx="480" cy="1093"/>
              <a:chOff x="1620" y="4057"/>
              <a:chExt cx="480" cy="1093"/>
            </a:xfrm>
          </p:grpSpPr>
          <p:sp>
            <p:nvSpPr>
              <p:cNvPr id="44078" name="Rectangle 116">
                <a:extLst>
                  <a:ext uri="{FF2B5EF4-FFF2-40B4-BE49-F238E27FC236}">
                    <a16:creationId xmlns:a16="http://schemas.microsoft.com/office/drawing/2014/main" id="{299157F5-161E-456F-A69D-F3EC19C18F17}"/>
                  </a:ext>
                </a:extLst>
              </p:cNvPr>
              <p:cNvSpPr>
                <a:spLocks noChangeArrowheads="1"/>
              </p:cNvSpPr>
              <p:nvPr/>
            </p:nvSpPr>
            <p:spPr bwMode="auto">
              <a:xfrm>
                <a:off x="1626" y="4063"/>
                <a:ext cx="468" cy="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a:spcBef>
                    <a:spcPct val="0"/>
                  </a:spcBef>
                  <a:buFontTx/>
                  <a:buNone/>
                </a:pPr>
                <a:r>
                  <a:rPr lang="en-US" altLang="en-US" sz="1200">
                    <a:solidFill>
                      <a:schemeClr val="bg1"/>
                    </a:solidFill>
                  </a:rPr>
                  <a:t>-3</a:t>
                </a:r>
                <a:endParaRPr lang="en-US" altLang="en-US" sz="2400">
                  <a:solidFill>
                    <a:schemeClr val="bg1"/>
                  </a:solidFill>
                </a:endParaRPr>
              </a:p>
            </p:txBody>
          </p:sp>
          <p:sp>
            <p:nvSpPr>
              <p:cNvPr id="44079" name="Rectangle 117">
                <a:extLst>
                  <a:ext uri="{FF2B5EF4-FFF2-40B4-BE49-F238E27FC236}">
                    <a16:creationId xmlns:a16="http://schemas.microsoft.com/office/drawing/2014/main" id="{9C798930-C23B-4939-BEF3-45DEA36F1432}"/>
                  </a:ext>
                </a:extLst>
              </p:cNvPr>
              <p:cNvSpPr>
                <a:spLocks noChangeArrowheads="1"/>
              </p:cNvSpPr>
              <p:nvPr/>
            </p:nvSpPr>
            <p:spPr bwMode="auto">
              <a:xfrm>
                <a:off x="1620" y="4057"/>
                <a:ext cx="480" cy="109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solidFill>
                    <a:schemeClr val="bg1"/>
                  </a:solidFill>
                </a:endParaRPr>
              </a:p>
            </p:txBody>
          </p:sp>
        </p:grpSp>
        <p:grpSp>
          <p:nvGrpSpPr>
            <p:cNvPr id="44072" name="Group 118">
              <a:extLst>
                <a:ext uri="{FF2B5EF4-FFF2-40B4-BE49-F238E27FC236}">
                  <a16:creationId xmlns:a16="http://schemas.microsoft.com/office/drawing/2014/main" id="{D9DDCAD9-49B6-4444-8CEA-6B32437D3521}"/>
                </a:ext>
              </a:extLst>
            </p:cNvPr>
            <p:cNvGrpSpPr>
              <a:grpSpLocks/>
            </p:cNvGrpSpPr>
            <p:nvPr/>
          </p:nvGrpSpPr>
          <p:grpSpPr bwMode="auto">
            <a:xfrm>
              <a:off x="2100" y="4057"/>
              <a:ext cx="2280" cy="1093"/>
              <a:chOff x="2100" y="4057"/>
              <a:chExt cx="2280" cy="1093"/>
            </a:xfrm>
          </p:grpSpPr>
          <p:sp>
            <p:nvSpPr>
              <p:cNvPr id="44076" name="Rectangle 119">
                <a:extLst>
                  <a:ext uri="{FF2B5EF4-FFF2-40B4-BE49-F238E27FC236}">
                    <a16:creationId xmlns:a16="http://schemas.microsoft.com/office/drawing/2014/main" id="{7D5558A7-8680-4650-95C4-4603A07D4EC8}"/>
                  </a:ext>
                </a:extLst>
              </p:cNvPr>
              <p:cNvSpPr>
                <a:spLocks noChangeArrowheads="1"/>
              </p:cNvSpPr>
              <p:nvPr/>
            </p:nvSpPr>
            <p:spPr bwMode="auto">
              <a:xfrm>
                <a:off x="2106" y="4063"/>
                <a:ext cx="2268" cy="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200">
                    <a:solidFill>
                      <a:schemeClr val="bg1"/>
                    </a:solidFill>
                  </a:rPr>
                  <a:t>13 people died in communal clashes in 6/99 along border between Maur. &amp; Mali;  conflict started when herdsmen in Missira-Samoura village in w. Mali, refused to allow Maur. horseman to use watering hole;  horseman returned w/ some of his clansmen, attacking village on 6/20/99, causing 2 deaths;  in retaliation that followed, 11 more died.</a:t>
                </a:r>
                <a:endParaRPr lang="en-US" altLang="en-US" sz="2400">
                  <a:solidFill>
                    <a:schemeClr val="bg1"/>
                  </a:solidFill>
                </a:endParaRPr>
              </a:p>
            </p:txBody>
          </p:sp>
          <p:sp>
            <p:nvSpPr>
              <p:cNvPr id="44077" name="Rectangle 120">
                <a:extLst>
                  <a:ext uri="{FF2B5EF4-FFF2-40B4-BE49-F238E27FC236}">
                    <a16:creationId xmlns:a16="http://schemas.microsoft.com/office/drawing/2014/main" id="{3A913DDC-5B20-4B99-8D46-4C1CAF23DFA7}"/>
                  </a:ext>
                </a:extLst>
              </p:cNvPr>
              <p:cNvSpPr>
                <a:spLocks noChangeArrowheads="1"/>
              </p:cNvSpPr>
              <p:nvPr/>
            </p:nvSpPr>
            <p:spPr bwMode="auto">
              <a:xfrm>
                <a:off x="2100" y="4057"/>
                <a:ext cx="2280" cy="109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solidFill>
                    <a:schemeClr val="bg1"/>
                  </a:solidFill>
                </a:endParaRPr>
              </a:p>
            </p:txBody>
          </p:sp>
        </p:grpSp>
        <p:grpSp>
          <p:nvGrpSpPr>
            <p:cNvPr id="44073" name="Group 121">
              <a:extLst>
                <a:ext uri="{FF2B5EF4-FFF2-40B4-BE49-F238E27FC236}">
                  <a16:creationId xmlns:a16="http://schemas.microsoft.com/office/drawing/2014/main" id="{74679B33-2D44-4519-96E7-692177E9BD57}"/>
                </a:ext>
              </a:extLst>
            </p:cNvPr>
            <p:cNvGrpSpPr>
              <a:grpSpLocks/>
            </p:cNvGrpSpPr>
            <p:nvPr/>
          </p:nvGrpSpPr>
          <p:grpSpPr bwMode="auto">
            <a:xfrm>
              <a:off x="4380" y="4057"/>
              <a:ext cx="634" cy="1093"/>
              <a:chOff x="4380" y="4057"/>
              <a:chExt cx="634" cy="1093"/>
            </a:xfrm>
          </p:grpSpPr>
          <p:sp>
            <p:nvSpPr>
              <p:cNvPr id="44074" name="Rectangle 122">
                <a:extLst>
                  <a:ext uri="{FF2B5EF4-FFF2-40B4-BE49-F238E27FC236}">
                    <a16:creationId xmlns:a16="http://schemas.microsoft.com/office/drawing/2014/main" id="{B47D877C-520D-45F3-AD99-2519532937BC}"/>
                  </a:ext>
                </a:extLst>
              </p:cNvPr>
              <p:cNvSpPr>
                <a:spLocks noChangeArrowheads="1"/>
              </p:cNvSpPr>
              <p:nvPr/>
            </p:nvSpPr>
            <p:spPr bwMode="auto">
              <a:xfrm>
                <a:off x="4386" y="4063"/>
                <a:ext cx="622" cy="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a:spcBef>
                    <a:spcPct val="0"/>
                  </a:spcBef>
                  <a:buFontTx/>
                  <a:buNone/>
                </a:pPr>
                <a:r>
                  <a:rPr lang="en-US" altLang="en-US" sz="1200">
                    <a:solidFill>
                      <a:schemeClr val="bg1"/>
                    </a:solidFill>
                  </a:rPr>
                  <a:t>Quantity</a:t>
                </a:r>
                <a:endParaRPr lang="en-US" altLang="en-US" sz="2400">
                  <a:solidFill>
                    <a:schemeClr val="bg1"/>
                  </a:solidFill>
                </a:endParaRPr>
              </a:p>
            </p:txBody>
          </p:sp>
          <p:sp>
            <p:nvSpPr>
              <p:cNvPr id="44075" name="Rectangle 123">
                <a:extLst>
                  <a:ext uri="{FF2B5EF4-FFF2-40B4-BE49-F238E27FC236}">
                    <a16:creationId xmlns:a16="http://schemas.microsoft.com/office/drawing/2014/main" id="{B29541FF-48B8-45BF-9F16-426C1C036130}"/>
                  </a:ext>
                </a:extLst>
              </p:cNvPr>
              <p:cNvSpPr>
                <a:spLocks noChangeArrowheads="1"/>
              </p:cNvSpPr>
              <p:nvPr/>
            </p:nvSpPr>
            <p:spPr bwMode="auto">
              <a:xfrm>
                <a:off x="4380" y="4057"/>
                <a:ext cx="634" cy="109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solidFill>
                    <a:schemeClr val="bg1"/>
                  </a:solidFill>
                </a:endParaRPr>
              </a:p>
            </p:txBody>
          </p:sp>
        </p:grpSp>
      </p:grpSp>
      <p:sp>
        <p:nvSpPr>
          <p:cNvPr id="128" name="Pentagon 127">
            <a:extLst>
              <a:ext uri="{FF2B5EF4-FFF2-40B4-BE49-F238E27FC236}">
                <a16:creationId xmlns:a16="http://schemas.microsoft.com/office/drawing/2014/main" id="{31433A09-90BB-49AF-92E9-51CB9393F197}"/>
              </a:ext>
            </a:extLst>
          </p:cNvPr>
          <p:cNvSpPr/>
          <p:nvPr/>
        </p:nvSpPr>
        <p:spPr bwMode="auto">
          <a:xfrm>
            <a:off x="5943600" y="6534150"/>
            <a:ext cx="3200400" cy="323850"/>
          </a:xfrm>
          <a:prstGeom prst="homePlate">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en-US" sz="2000"/>
              <a:t>Research</a:t>
            </a:r>
            <a:r>
              <a:rPr lang="is-IS" altLang="en-US" sz="2000"/>
              <a:t>…</a:t>
            </a:r>
            <a:endParaRPr lang="en-US" altLang="en-US" sz="2000"/>
          </a:p>
        </p:txBody>
      </p:sp>
      <p:sp>
        <p:nvSpPr>
          <p:cNvPr id="129" name="Pentagon 128">
            <a:extLst>
              <a:ext uri="{FF2B5EF4-FFF2-40B4-BE49-F238E27FC236}">
                <a16:creationId xmlns:a16="http://schemas.microsoft.com/office/drawing/2014/main" id="{879903FE-7C29-421F-A029-651A888F6F6D}"/>
              </a:ext>
            </a:extLst>
          </p:cNvPr>
          <p:cNvSpPr/>
          <p:nvPr/>
        </p:nvSpPr>
        <p:spPr bwMode="auto">
          <a:xfrm>
            <a:off x="3009900" y="6534150"/>
            <a:ext cx="3200400" cy="323850"/>
          </a:xfrm>
          <a:prstGeom prst="homePlate">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en-US" sz="2000">
                <a:solidFill>
                  <a:srgbClr val="000000"/>
                </a:solidFill>
              </a:rPr>
              <a:t>Skills and Tools</a:t>
            </a:r>
            <a:r>
              <a:rPr lang="is-IS" altLang="en-US" sz="2000">
                <a:solidFill>
                  <a:srgbClr val="000000"/>
                </a:solidFill>
              </a:rPr>
              <a:t>…</a:t>
            </a:r>
            <a:endParaRPr lang="en-US" altLang="en-US" sz="2000">
              <a:solidFill>
                <a:srgbClr val="000000"/>
              </a:solidFill>
            </a:endParaRPr>
          </a:p>
        </p:txBody>
      </p:sp>
      <p:sp>
        <p:nvSpPr>
          <p:cNvPr id="130" name="Pentagon 129">
            <a:extLst>
              <a:ext uri="{FF2B5EF4-FFF2-40B4-BE49-F238E27FC236}">
                <a16:creationId xmlns:a16="http://schemas.microsoft.com/office/drawing/2014/main" id="{CFE7EBB0-DDA2-4EC8-B9E3-55E8372AFB4D}"/>
              </a:ext>
            </a:extLst>
          </p:cNvPr>
          <p:cNvSpPr/>
          <p:nvPr/>
        </p:nvSpPr>
        <p:spPr bwMode="auto">
          <a:xfrm>
            <a:off x="0" y="6534597"/>
            <a:ext cx="3200400" cy="323403"/>
          </a:xfrm>
          <a:prstGeom prst="homePlate">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a:scene3d>
              <a:camera prst="orthographicFront"/>
              <a:lightRig rig="soft" dir="t">
                <a:rot lat="0" lon="0" rev="15600000"/>
              </a:lightRig>
            </a:scene3d>
            <a:sp3d extrusionH="57150" prstMaterial="softEdge">
              <a:bevelT w="25400" h="38100"/>
            </a:sp3d>
          </a:bodyPr>
          <a:lstStyle/>
          <a:p>
            <a:pPr algn="ctr">
              <a:defRPr/>
            </a:pPr>
            <a:r>
              <a:rPr lang="en-US" sz="2000" b="1" dirty="0">
                <a:ln/>
                <a:solidFill>
                  <a:schemeClr val="accent4"/>
                </a:solidFill>
                <a:latin typeface="Times" pitchFamily="-106" charset="0"/>
                <a:ea typeface="ＭＳ Ｐゴシック" charset="-128"/>
              </a:rPr>
              <a:t>What is Conflict</a:t>
            </a:r>
            <a:r>
              <a:rPr lang="is-IS" sz="2000" b="1" dirty="0">
                <a:ln/>
                <a:solidFill>
                  <a:schemeClr val="accent4"/>
                </a:solidFill>
                <a:latin typeface="Times" pitchFamily="-106" charset="0"/>
                <a:ea typeface="ＭＳ Ｐゴシック" charset="-128"/>
              </a:rPr>
              <a:t>…?</a:t>
            </a:r>
            <a:endParaRPr lang="en-US" sz="2000" b="1" dirty="0">
              <a:ln/>
              <a:solidFill>
                <a:schemeClr val="accent4"/>
              </a:solidFill>
              <a:latin typeface="Times" pitchFamily="-106" charset="0"/>
              <a:ea typeface="ＭＳ Ｐゴシック"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descr="D:\BAR\Number of Events by BAR Scale copy4.jpg">
            <a:extLst>
              <a:ext uri="{FF2B5EF4-FFF2-40B4-BE49-F238E27FC236}">
                <a16:creationId xmlns:a16="http://schemas.microsoft.com/office/drawing/2014/main" id="{B8CB5554-D5D7-482F-A9CE-5EF0F8E396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3" y="304800"/>
            <a:ext cx="8809037" cy="602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entagon 5">
            <a:extLst>
              <a:ext uri="{FF2B5EF4-FFF2-40B4-BE49-F238E27FC236}">
                <a16:creationId xmlns:a16="http://schemas.microsoft.com/office/drawing/2014/main" id="{43219166-124D-4867-9F8D-1CDFB470CBE0}"/>
              </a:ext>
            </a:extLst>
          </p:cNvPr>
          <p:cNvSpPr/>
          <p:nvPr/>
        </p:nvSpPr>
        <p:spPr bwMode="auto">
          <a:xfrm>
            <a:off x="5943600" y="6534150"/>
            <a:ext cx="3200400" cy="323850"/>
          </a:xfrm>
          <a:prstGeom prst="homePlate">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en-US" sz="2000"/>
              <a:t>Research</a:t>
            </a:r>
            <a:r>
              <a:rPr lang="is-IS" altLang="en-US" sz="2000"/>
              <a:t>…</a:t>
            </a:r>
            <a:endParaRPr lang="en-US" altLang="en-US" sz="2000"/>
          </a:p>
        </p:txBody>
      </p:sp>
      <p:sp>
        <p:nvSpPr>
          <p:cNvPr id="7" name="Pentagon 6">
            <a:extLst>
              <a:ext uri="{FF2B5EF4-FFF2-40B4-BE49-F238E27FC236}">
                <a16:creationId xmlns:a16="http://schemas.microsoft.com/office/drawing/2014/main" id="{9AB0C972-50EA-45DC-AD3C-65425AAA2764}"/>
              </a:ext>
            </a:extLst>
          </p:cNvPr>
          <p:cNvSpPr/>
          <p:nvPr/>
        </p:nvSpPr>
        <p:spPr bwMode="auto">
          <a:xfrm>
            <a:off x="3009900" y="6534150"/>
            <a:ext cx="3200400" cy="323850"/>
          </a:xfrm>
          <a:prstGeom prst="homePlate">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en-US" sz="2000">
                <a:solidFill>
                  <a:srgbClr val="000000"/>
                </a:solidFill>
              </a:rPr>
              <a:t>Skills and Tools</a:t>
            </a:r>
            <a:r>
              <a:rPr lang="is-IS" altLang="en-US" sz="2000">
                <a:solidFill>
                  <a:srgbClr val="000000"/>
                </a:solidFill>
              </a:rPr>
              <a:t>…</a:t>
            </a:r>
            <a:endParaRPr lang="en-US" altLang="en-US" sz="2000">
              <a:solidFill>
                <a:srgbClr val="000000"/>
              </a:solidFill>
            </a:endParaRPr>
          </a:p>
        </p:txBody>
      </p:sp>
      <p:sp>
        <p:nvSpPr>
          <p:cNvPr id="8" name="Pentagon 7">
            <a:extLst>
              <a:ext uri="{FF2B5EF4-FFF2-40B4-BE49-F238E27FC236}">
                <a16:creationId xmlns:a16="http://schemas.microsoft.com/office/drawing/2014/main" id="{B7BEEB2B-2D85-4722-94E1-125B2672C729}"/>
              </a:ext>
            </a:extLst>
          </p:cNvPr>
          <p:cNvSpPr/>
          <p:nvPr/>
        </p:nvSpPr>
        <p:spPr bwMode="auto">
          <a:xfrm>
            <a:off x="0" y="6534597"/>
            <a:ext cx="3200400" cy="323403"/>
          </a:xfrm>
          <a:prstGeom prst="homePlate">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a:scene3d>
              <a:camera prst="orthographicFront"/>
              <a:lightRig rig="soft" dir="t">
                <a:rot lat="0" lon="0" rev="15600000"/>
              </a:lightRig>
            </a:scene3d>
            <a:sp3d extrusionH="57150" prstMaterial="softEdge">
              <a:bevelT w="25400" h="38100"/>
            </a:sp3d>
          </a:bodyPr>
          <a:lstStyle/>
          <a:p>
            <a:pPr algn="ctr">
              <a:defRPr/>
            </a:pPr>
            <a:r>
              <a:rPr lang="en-US" sz="2000" b="1" dirty="0">
                <a:ln/>
                <a:solidFill>
                  <a:schemeClr val="accent4"/>
                </a:solidFill>
                <a:latin typeface="Times" pitchFamily="-106" charset="0"/>
                <a:ea typeface="ＭＳ Ｐゴシック" charset="-128"/>
              </a:rPr>
              <a:t>What is Conflict</a:t>
            </a:r>
            <a:r>
              <a:rPr lang="is-IS" sz="2000" b="1" dirty="0">
                <a:ln/>
                <a:solidFill>
                  <a:schemeClr val="accent4"/>
                </a:solidFill>
                <a:latin typeface="Times" pitchFamily="-106" charset="0"/>
                <a:ea typeface="ＭＳ Ｐゴシック" charset="-128"/>
              </a:rPr>
              <a:t>…?</a:t>
            </a:r>
            <a:endParaRPr lang="en-US" sz="2000" b="1" dirty="0">
              <a:ln/>
              <a:solidFill>
                <a:schemeClr val="accent4"/>
              </a:solidFill>
              <a:latin typeface="Times" pitchFamily="-106" charset="0"/>
              <a:ea typeface="ＭＳ Ｐゴシック" charset="-128"/>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507D399F-A8F0-4D53-98F3-A28B28EAEA88}"/>
              </a:ext>
            </a:extLst>
          </p:cNvPr>
          <p:cNvSpPr>
            <a:spLocks noGrp="1" noChangeArrowheads="1"/>
          </p:cNvSpPr>
          <p:nvPr>
            <p:ph type="title"/>
          </p:nvPr>
        </p:nvSpPr>
        <p:spPr>
          <a:xfrm>
            <a:off x="685800" y="381000"/>
            <a:ext cx="7772400" cy="762000"/>
          </a:xfrm>
        </p:spPr>
        <p:txBody>
          <a:bodyPr/>
          <a:lstStyle/>
          <a:p>
            <a:pPr eaLnBrk="1" hangingPunct="1"/>
            <a:r>
              <a:rPr lang="en-US" altLang="en-US" sz="4000">
                <a:solidFill>
                  <a:schemeClr val="bg1"/>
                </a:solidFill>
              </a:rPr>
              <a:t>Basins at Risk: Working Hypothesis</a:t>
            </a:r>
          </a:p>
        </p:txBody>
      </p:sp>
      <p:sp>
        <p:nvSpPr>
          <p:cNvPr id="47106" name="Rectangle 3">
            <a:extLst>
              <a:ext uri="{FF2B5EF4-FFF2-40B4-BE49-F238E27FC236}">
                <a16:creationId xmlns:a16="http://schemas.microsoft.com/office/drawing/2014/main" id="{2511E5A9-80B5-4FB4-8D76-DAA427576234}"/>
              </a:ext>
            </a:extLst>
          </p:cNvPr>
          <p:cNvSpPr>
            <a:spLocks noGrp="1" noChangeArrowheads="1"/>
          </p:cNvSpPr>
          <p:nvPr>
            <p:ph type="body" idx="1"/>
          </p:nvPr>
        </p:nvSpPr>
        <p:spPr>
          <a:xfrm>
            <a:off x="990600" y="2209800"/>
            <a:ext cx="6934200" cy="2209800"/>
          </a:xfrm>
        </p:spPr>
        <p:txBody>
          <a:bodyPr/>
          <a:lstStyle/>
          <a:p>
            <a:pPr eaLnBrk="1" hangingPunct="1">
              <a:buFontTx/>
              <a:buNone/>
            </a:pPr>
            <a:r>
              <a:rPr lang="en-US" altLang="en-US" sz="2800" i="1">
                <a:solidFill>
                  <a:schemeClr val="bg1"/>
                </a:solidFill>
              </a:rPr>
              <a:t> </a:t>
            </a:r>
            <a:r>
              <a:rPr lang="en-US" altLang="en-US" sz="3600" b="1" i="1">
                <a:solidFill>
                  <a:schemeClr val="bg1"/>
                </a:solidFill>
              </a:rPr>
              <a:t>“The likelihood of conflict rises as the rate of change within the basin exceeds the institutional capacity to absorb that change.”</a:t>
            </a:r>
          </a:p>
          <a:p>
            <a:pPr eaLnBrk="1" hangingPunct="1">
              <a:buFontTx/>
              <a:buNone/>
            </a:pPr>
            <a:r>
              <a:rPr lang="en-US" altLang="en-US" sz="3600" b="1" i="1">
                <a:solidFill>
                  <a:schemeClr val="bg1"/>
                </a:solidFill>
              </a:rPr>
              <a:t>					         </a:t>
            </a:r>
            <a:r>
              <a:rPr lang="en-US" altLang="en-US" sz="2000" b="1" i="1">
                <a:solidFill>
                  <a:schemeClr val="bg1"/>
                </a:solidFill>
              </a:rPr>
              <a:t>- Aaron T. Wolf</a:t>
            </a:r>
            <a:endParaRPr lang="en-US" altLang="en-US" sz="2000">
              <a:solidFill>
                <a:schemeClr val="bg1"/>
              </a:solidFill>
            </a:endParaRPr>
          </a:p>
          <a:p>
            <a:pPr eaLnBrk="1" hangingPunct="1">
              <a:lnSpc>
                <a:spcPct val="80000"/>
              </a:lnSpc>
              <a:buFontTx/>
              <a:buNone/>
            </a:pPr>
            <a:endParaRPr lang="en-US" altLang="en-US" sz="2800">
              <a:solidFill>
                <a:schemeClr val="bg1"/>
              </a:solidFill>
            </a:endParaRPr>
          </a:p>
        </p:txBody>
      </p:sp>
      <p:sp>
        <p:nvSpPr>
          <p:cNvPr id="8" name="Pentagon 7">
            <a:extLst>
              <a:ext uri="{FF2B5EF4-FFF2-40B4-BE49-F238E27FC236}">
                <a16:creationId xmlns:a16="http://schemas.microsoft.com/office/drawing/2014/main" id="{B89290FC-6FB6-4549-A8CC-E0C55A366BD0}"/>
              </a:ext>
            </a:extLst>
          </p:cNvPr>
          <p:cNvSpPr/>
          <p:nvPr/>
        </p:nvSpPr>
        <p:spPr bwMode="auto">
          <a:xfrm>
            <a:off x="5943600" y="6534150"/>
            <a:ext cx="3200400" cy="323850"/>
          </a:xfrm>
          <a:prstGeom prst="homePlate">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en-US" sz="2000"/>
              <a:t>Research</a:t>
            </a:r>
            <a:r>
              <a:rPr lang="is-IS" altLang="en-US" sz="2000"/>
              <a:t>…</a:t>
            </a:r>
            <a:endParaRPr lang="en-US" altLang="en-US" sz="2000"/>
          </a:p>
        </p:txBody>
      </p:sp>
      <p:sp>
        <p:nvSpPr>
          <p:cNvPr id="9" name="Pentagon 8">
            <a:extLst>
              <a:ext uri="{FF2B5EF4-FFF2-40B4-BE49-F238E27FC236}">
                <a16:creationId xmlns:a16="http://schemas.microsoft.com/office/drawing/2014/main" id="{344FA184-F90C-41BD-9D9B-1A4926F5D311}"/>
              </a:ext>
            </a:extLst>
          </p:cNvPr>
          <p:cNvSpPr/>
          <p:nvPr/>
        </p:nvSpPr>
        <p:spPr bwMode="auto">
          <a:xfrm>
            <a:off x="3009900" y="6534150"/>
            <a:ext cx="3200400" cy="323850"/>
          </a:xfrm>
          <a:prstGeom prst="homePlate">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en-US" sz="2000">
                <a:solidFill>
                  <a:srgbClr val="000000"/>
                </a:solidFill>
              </a:rPr>
              <a:t>Skills and Tools</a:t>
            </a:r>
            <a:r>
              <a:rPr lang="is-IS" altLang="en-US" sz="2000">
                <a:solidFill>
                  <a:srgbClr val="000000"/>
                </a:solidFill>
              </a:rPr>
              <a:t>…</a:t>
            </a:r>
            <a:endParaRPr lang="en-US" altLang="en-US" sz="2000">
              <a:solidFill>
                <a:srgbClr val="000000"/>
              </a:solidFill>
            </a:endParaRPr>
          </a:p>
        </p:txBody>
      </p:sp>
      <p:sp>
        <p:nvSpPr>
          <p:cNvPr id="10" name="Pentagon 9">
            <a:extLst>
              <a:ext uri="{FF2B5EF4-FFF2-40B4-BE49-F238E27FC236}">
                <a16:creationId xmlns:a16="http://schemas.microsoft.com/office/drawing/2014/main" id="{AC3AF507-E229-4EC0-AD93-03BF1B26587A}"/>
              </a:ext>
            </a:extLst>
          </p:cNvPr>
          <p:cNvSpPr/>
          <p:nvPr/>
        </p:nvSpPr>
        <p:spPr bwMode="auto">
          <a:xfrm>
            <a:off x="0" y="6534597"/>
            <a:ext cx="3200400" cy="323403"/>
          </a:xfrm>
          <a:prstGeom prst="homePlate">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a:scene3d>
              <a:camera prst="orthographicFront"/>
              <a:lightRig rig="soft" dir="t">
                <a:rot lat="0" lon="0" rev="15600000"/>
              </a:lightRig>
            </a:scene3d>
            <a:sp3d extrusionH="57150" prstMaterial="softEdge">
              <a:bevelT w="25400" h="38100"/>
            </a:sp3d>
          </a:bodyPr>
          <a:lstStyle/>
          <a:p>
            <a:pPr algn="ctr">
              <a:defRPr/>
            </a:pPr>
            <a:r>
              <a:rPr lang="en-US" sz="2000" b="1" dirty="0">
                <a:ln/>
                <a:solidFill>
                  <a:schemeClr val="accent4"/>
                </a:solidFill>
                <a:latin typeface="Times" pitchFamily="-106" charset="0"/>
                <a:ea typeface="ＭＳ Ｐゴシック" charset="-128"/>
              </a:rPr>
              <a:t>What is Conflict</a:t>
            </a:r>
            <a:r>
              <a:rPr lang="is-IS" sz="2000" b="1" dirty="0">
                <a:ln/>
                <a:solidFill>
                  <a:schemeClr val="accent4"/>
                </a:solidFill>
                <a:latin typeface="Times" pitchFamily="-106" charset="0"/>
                <a:ea typeface="ＭＳ Ｐゴシック" charset="-128"/>
              </a:rPr>
              <a:t>…?</a:t>
            </a:r>
            <a:endParaRPr lang="en-US" sz="2000" b="1" dirty="0">
              <a:ln/>
              <a:solidFill>
                <a:schemeClr val="accent4"/>
              </a:solidFill>
              <a:latin typeface="Times" pitchFamily="-106" charset="0"/>
              <a:ea typeface="ＭＳ Ｐゴシック"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5E4D2AFC-2E86-44D2-9C1A-6631C25765A0}"/>
              </a:ext>
            </a:extLst>
          </p:cNvPr>
          <p:cNvSpPr>
            <a:spLocks noGrp="1" noChangeArrowheads="1"/>
          </p:cNvSpPr>
          <p:nvPr>
            <p:ph type="title"/>
          </p:nvPr>
        </p:nvSpPr>
        <p:spPr>
          <a:xfrm>
            <a:off x="0" y="161925"/>
            <a:ext cx="9144000" cy="1143000"/>
          </a:xfrm>
        </p:spPr>
        <p:txBody>
          <a:bodyPr/>
          <a:lstStyle/>
          <a:p>
            <a:pPr eaLnBrk="1" hangingPunct="1"/>
            <a:r>
              <a:rPr lang="en-US" altLang="en-US" sz="3600">
                <a:solidFill>
                  <a:schemeClr val="bg1"/>
                </a:solidFill>
              </a:rPr>
              <a:t>Take Away: Water Conflict Management</a:t>
            </a:r>
            <a:endParaRPr lang="en-US" altLang="en-US" sz="3600"/>
          </a:p>
        </p:txBody>
      </p:sp>
      <p:sp>
        <p:nvSpPr>
          <p:cNvPr id="66563" name="Rectangle 3">
            <a:extLst>
              <a:ext uri="{FF2B5EF4-FFF2-40B4-BE49-F238E27FC236}">
                <a16:creationId xmlns:a16="http://schemas.microsoft.com/office/drawing/2014/main" id="{6E047D4F-C56A-4441-96CE-255152871EA7}"/>
              </a:ext>
            </a:extLst>
          </p:cNvPr>
          <p:cNvSpPr>
            <a:spLocks noGrp="1" noChangeArrowheads="1"/>
          </p:cNvSpPr>
          <p:nvPr>
            <p:ph type="body" idx="1"/>
          </p:nvPr>
        </p:nvSpPr>
        <p:spPr>
          <a:xfrm>
            <a:off x="698500" y="1304925"/>
            <a:ext cx="8382000" cy="838200"/>
          </a:xfrm>
        </p:spPr>
        <p:txBody>
          <a:bodyPr/>
          <a:lstStyle/>
          <a:p>
            <a:pPr eaLnBrk="1" hangingPunct="1">
              <a:lnSpc>
                <a:spcPct val="90000"/>
              </a:lnSpc>
              <a:buFontTx/>
              <a:buNone/>
            </a:pPr>
            <a:r>
              <a:rPr lang="en-US" altLang="en-US" sz="2800">
                <a:solidFill>
                  <a:schemeClr val="bg1"/>
                </a:solidFill>
              </a:rPr>
              <a:t>Competing Interests                      Conflicts &amp; Disputes </a:t>
            </a:r>
          </a:p>
          <a:p>
            <a:pPr eaLnBrk="1" hangingPunct="1">
              <a:lnSpc>
                <a:spcPct val="90000"/>
              </a:lnSpc>
              <a:buFontTx/>
              <a:buNone/>
            </a:pPr>
            <a:r>
              <a:rPr lang="en-US" altLang="en-US" sz="2000">
                <a:solidFill>
                  <a:schemeClr val="bg1"/>
                </a:solidFill>
              </a:rPr>
              <a:t>(Not necessarily too little water)</a:t>
            </a:r>
          </a:p>
          <a:p>
            <a:pPr eaLnBrk="1" hangingPunct="1">
              <a:lnSpc>
                <a:spcPct val="130000"/>
              </a:lnSpc>
              <a:buFontTx/>
              <a:buNone/>
            </a:pPr>
            <a:endParaRPr lang="en-US" altLang="en-US" sz="1800">
              <a:solidFill>
                <a:schemeClr val="bg1"/>
              </a:solidFill>
            </a:endParaRPr>
          </a:p>
          <a:p>
            <a:pPr eaLnBrk="1" hangingPunct="1">
              <a:lnSpc>
                <a:spcPct val="90000"/>
              </a:lnSpc>
              <a:buFontTx/>
              <a:buNone/>
            </a:pPr>
            <a:r>
              <a:rPr lang="en-US" altLang="en-US" sz="1800">
                <a:solidFill>
                  <a:schemeClr val="bg1"/>
                </a:solidFill>
              </a:rPr>
              <a:t>Made worse by:</a:t>
            </a:r>
          </a:p>
          <a:p>
            <a:pPr lvl="2" eaLnBrk="1" hangingPunct="1">
              <a:lnSpc>
                <a:spcPct val="90000"/>
              </a:lnSpc>
            </a:pPr>
            <a:r>
              <a:rPr lang="en-US" altLang="en-US" sz="1800">
                <a:solidFill>
                  <a:schemeClr val="bg1"/>
                </a:solidFill>
              </a:rPr>
              <a:t>Misperceptions</a:t>
            </a:r>
          </a:p>
          <a:p>
            <a:pPr lvl="2" eaLnBrk="1" hangingPunct="1">
              <a:lnSpc>
                <a:spcPct val="90000"/>
              </a:lnSpc>
            </a:pPr>
            <a:r>
              <a:rPr lang="en-US" altLang="en-US" sz="1800">
                <a:solidFill>
                  <a:schemeClr val="bg1"/>
                </a:solidFill>
              </a:rPr>
              <a:t>Entrenched thinking</a:t>
            </a:r>
          </a:p>
          <a:p>
            <a:pPr lvl="2" eaLnBrk="1" hangingPunct="1">
              <a:lnSpc>
                <a:spcPct val="90000"/>
              </a:lnSpc>
            </a:pPr>
            <a:r>
              <a:rPr lang="en-US" altLang="en-US" sz="1800">
                <a:solidFill>
                  <a:schemeClr val="bg1"/>
                </a:solidFill>
              </a:rPr>
              <a:t>Miscommunication</a:t>
            </a:r>
          </a:p>
          <a:p>
            <a:pPr lvl="2" eaLnBrk="1" hangingPunct="1">
              <a:lnSpc>
                <a:spcPct val="130000"/>
              </a:lnSpc>
              <a:buFontTx/>
              <a:buNone/>
            </a:pPr>
            <a:r>
              <a:rPr lang="en-US" altLang="en-US" sz="1800">
                <a:solidFill>
                  <a:schemeClr val="bg1"/>
                </a:solidFill>
              </a:rPr>
              <a:t>	</a:t>
            </a:r>
          </a:p>
          <a:p>
            <a:pPr lvl="2" eaLnBrk="1" hangingPunct="1">
              <a:lnSpc>
                <a:spcPct val="130000"/>
              </a:lnSpc>
              <a:buFontTx/>
              <a:buNone/>
            </a:pPr>
            <a:endParaRPr lang="en-US" altLang="en-US" sz="1800">
              <a:solidFill>
                <a:schemeClr val="bg1"/>
              </a:solidFill>
            </a:endParaRPr>
          </a:p>
          <a:p>
            <a:pPr lvl="2" eaLnBrk="1" hangingPunct="1">
              <a:lnSpc>
                <a:spcPct val="130000"/>
              </a:lnSpc>
              <a:buFontTx/>
              <a:buNone/>
            </a:pPr>
            <a:r>
              <a:rPr lang="en-US" altLang="en-US" sz="1800">
                <a:solidFill>
                  <a:schemeClr val="bg1"/>
                </a:solidFill>
              </a:rPr>
              <a:t>                                                 	</a:t>
            </a:r>
          </a:p>
          <a:p>
            <a:pPr lvl="2" eaLnBrk="1" hangingPunct="1">
              <a:lnSpc>
                <a:spcPct val="130000"/>
              </a:lnSpc>
              <a:buFontTx/>
              <a:buNone/>
            </a:pPr>
            <a:endParaRPr lang="en-US" altLang="en-US" sz="1800">
              <a:solidFill>
                <a:schemeClr val="bg1"/>
              </a:solidFill>
            </a:endParaRPr>
          </a:p>
          <a:p>
            <a:pPr lvl="2" eaLnBrk="1" hangingPunct="1">
              <a:lnSpc>
                <a:spcPct val="130000"/>
              </a:lnSpc>
              <a:buFontTx/>
              <a:buNone/>
            </a:pPr>
            <a:endParaRPr lang="en-US" altLang="en-US" sz="1800">
              <a:solidFill>
                <a:schemeClr val="bg1"/>
              </a:solidFill>
            </a:endParaRPr>
          </a:p>
        </p:txBody>
      </p:sp>
      <p:sp>
        <p:nvSpPr>
          <p:cNvPr id="4" name="Pentagon 3">
            <a:extLst>
              <a:ext uri="{FF2B5EF4-FFF2-40B4-BE49-F238E27FC236}">
                <a16:creationId xmlns:a16="http://schemas.microsoft.com/office/drawing/2014/main" id="{8E5DFF1A-78E9-4A49-98F4-FB3BD05C6951}"/>
              </a:ext>
            </a:extLst>
          </p:cNvPr>
          <p:cNvSpPr/>
          <p:nvPr/>
        </p:nvSpPr>
        <p:spPr bwMode="auto">
          <a:xfrm>
            <a:off x="5943600" y="6534150"/>
            <a:ext cx="3200400" cy="323850"/>
          </a:xfrm>
          <a:prstGeom prst="homePlate">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en-US" sz="2000"/>
              <a:t>Research</a:t>
            </a:r>
            <a:r>
              <a:rPr lang="is-IS" altLang="en-US" sz="2000"/>
              <a:t>…</a:t>
            </a:r>
            <a:endParaRPr lang="en-US" altLang="en-US" sz="2000"/>
          </a:p>
        </p:txBody>
      </p:sp>
      <p:sp>
        <p:nvSpPr>
          <p:cNvPr id="5" name="Pentagon 4">
            <a:extLst>
              <a:ext uri="{FF2B5EF4-FFF2-40B4-BE49-F238E27FC236}">
                <a16:creationId xmlns:a16="http://schemas.microsoft.com/office/drawing/2014/main" id="{CCD94372-64DF-4C7C-B0E4-83799DFD9F51}"/>
              </a:ext>
            </a:extLst>
          </p:cNvPr>
          <p:cNvSpPr/>
          <p:nvPr/>
        </p:nvSpPr>
        <p:spPr bwMode="auto">
          <a:xfrm>
            <a:off x="3009900" y="6534150"/>
            <a:ext cx="3200400" cy="323850"/>
          </a:xfrm>
          <a:prstGeom prst="homePlate">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en-US" sz="2000">
                <a:solidFill>
                  <a:srgbClr val="000000"/>
                </a:solidFill>
              </a:rPr>
              <a:t>Skills and Tools</a:t>
            </a:r>
            <a:r>
              <a:rPr lang="is-IS" altLang="en-US" sz="2000">
                <a:solidFill>
                  <a:srgbClr val="000000"/>
                </a:solidFill>
              </a:rPr>
              <a:t>…</a:t>
            </a:r>
            <a:endParaRPr lang="en-US" altLang="en-US" sz="2000">
              <a:solidFill>
                <a:srgbClr val="000000"/>
              </a:solidFill>
            </a:endParaRPr>
          </a:p>
        </p:txBody>
      </p:sp>
      <p:sp>
        <p:nvSpPr>
          <p:cNvPr id="6" name="Pentagon 5">
            <a:extLst>
              <a:ext uri="{FF2B5EF4-FFF2-40B4-BE49-F238E27FC236}">
                <a16:creationId xmlns:a16="http://schemas.microsoft.com/office/drawing/2014/main" id="{1F2FE66B-193E-4EA6-902D-25C28D07D204}"/>
              </a:ext>
            </a:extLst>
          </p:cNvPr>
          <p:cNvSpPr/>
          <p:nvPr/>
        </p:nvSpPr>
        <p:spPr bwMode="auto">
          <a:xfrm>
            <a:off x="0" y="6534597"/>
            <a:ext cx="3200400" cy="323403"/>
          </a:xfrm>
          <a:prstGeom prst="homePlate">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a:scene3d>
              <a:camera prst="orthographicFront"/>
              <a:lightRig rig="soft" dir="t">
                <a:rot lat="0" lon="0" rev="15600000"/>
              </a:lightRig>
            </a:scene3d>
            <a:sp3d extrusionH="57150" prstMaterial="softEdge">
              <a:bevelT w="25400" h="38100"/>
            </a:sp3d>
          </a:bodyPr>
          <a:lstStyle/>
          <a:p>
            <a:pPr algn="ctr">
              <a:defRPr/>
            </a:pPr>
            <a:r>
              <a:rPr lang="en-US" sz="2000" b="1" dirty="0">
                <a:ln/>
                <a:solidFill>
                  <a:schemeClr val="accent4"/>
                </a:solidFill>
                <a:latin typeface="Times" pitchFamily="-106" charset="0"/>
                <a:ea typeface="ＭＳ Ｐゴシック" charset="-128"/>
              </a:rPr>
              <a:t>What is Conflict</a:t>
            </a:r>
            <a:r>
              <a:rPr lang="is-IS" sz="2000" b="1" dirty="0">
                <a:ln/>
                <a:solidFill>
                  <a:schemeClr val="accent4"/>
                </a:solidFill>
                <a:latin typeface="Times" pitchFamily="-106" charset="0"/>
                <a:ea typeface="ＭＳ Ｐゴシック" charset="-128"/>
              </a:rPr>
              <a:t>…?</a:t>
            </a:r>
            <a:endParaRPr lang="en-US" sz="2000" b="1" dirty="0">
              <a:ln/>
              <a:solidFill>
                <a:schemeClr val="accent4"/>
              </a:solidFill>
              <a:latin typeface="Times" pitchFamily="-106" charset="0"/>
              <a:ea typeface="ＭＳ Ｐゴシック" charset="-128"/>
            </a:endParaRPr>
          </a:p>
        </p:txBody>
      </p:sp>
      <p:cxnSp>
        <p:nvCxnSpPr>
          <p:cNvPr id="48134" name="Straight Arrow Connector 2">
            <a:extLst>
              <a:ext uri="{FF2B5EF4-FFF2-40B4-BE49-F238E27FC236}">
                <a16:creationId xmlns:a16="http://schemas.microsoft.com/office/drawing/2014/main" id="{B2EF2899-8AA9-4A59-9154-B1A1D97244BC}"/>
              </a:ext>
            </a:extLst>
          </p:cNvPr>
          <p:cNvCxnSpPr>
            <a:cxnSpLocks noChangeShapeType="1"/>
          </p:cNvCxnSpPr>
          <p:nvPr/>
        </p:nvCxnSpPr>
        <p:spPr bwMode="auto">
          <a:xfrm>
            <a:off x="3886200" y="1600200"/>
            <a:ext cx="1409700" cy="0"/>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48135" name="Straight Arrow Connector 7">
            <a:extLst>
              <a:ext uri="{FF2B5EF4-FFF2-40B4-BE49-F238E27FC236}">
                <a16:creationId xmlns:a16="http://schemas.microsoft.com/office/drawing/2014/main" id="{C903291A-4D21-4349-94B4-0AB19E778D67}"/>
              </a:ext>
            </a:extLst>
          </p:cNvPr>
          <p:cNvCxnSpPr>
            <a:cxnSpLocks noChangeShapeType="1"/>
          </p:cNvCxnSpPr>
          <p:nvPr/>
        </p:nvCxnSpPr>
        <p:spPr bwMode="auto">
          <a:xfrm flipH="1">
            <a:off x="6019800" y="1787525"/>
            <a:ext cx="1130300" cy="1141413"/>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48136" name="TextBox 12">
            <a:extLst>
              <a:ext uri="{FF2B5EF4-FFF2-40B4-BE49-F238E27FC236}">
                <a16:creationId xmlns:a16="http://schemas.microsoft.com/office/drawing/2014/main" id="{059219CF-3F60-43B0-B256-7FC82549235D}"/>
              </a:ext>
            </a:extLst>
          </p:cNvPr>
          <p:cNvSpPr txBox="1">
            <a:spLocks noChangeArrowheads="1"/>
          </p:cNvSpPr>
          <p:nvPr/>
        </p:nvSpPr>
        <p:spPr bwMode="auto">
          <a:xfrm>
            <a:off x="692150" y="2392363"/>
            <a:ext cx="3352800" cy="1438275"/>
          </a:xfrm>
          <a:prstGeom prst="rect">
            <a:avLst/>
          </a:prstGeom>
          <a:noFill/>
          <a:ln w="9525">
            <a:solidFill>
              <a:srgbClr val="C44BC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1800"/>
          </a:p>
        </p:txBody>
      </p:sp>
      <p:sp>
        <p:nvSpPr>
          <p:cNvPr id="48137" name="Rectangle 17">
            <a:extLst>
              <a:ext uri="{FF2B5EF4-FFF2-40B4-BE49-F238E27FC236}">
                <a16:creationId xmlns:a16="http://schemas.microsoft.com/office/drawing/2014/main" id="{AEACBD90-1F8E-4E00-B776-B311C3FEA43C}"/>
              </a:ext>
            </a:extLst>
          </p:cNvPr>
          <p:cNvSpPr>
            <a:spLocks noChangeArrowheads="1"/>
          </p:cNvSpPr>
          <p:nvPr/>
        </p:nvSpPr>
        <p:spPr bwMode="auto">
          <a:xfrm>
            <a:off x="4298950" y="3128963"/>
            <a:ext cx="4572000" cy="2613025"/>
          </a:xfrm>
          <a:prstGeom prst="rect">
            <a:avLst/>
          </a:prstGeom>
          <a:noFill/>
          <a:ln w="9525">
            <a:solidFill>
              <a:srgbClr val="C44BC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342900" indent="-3429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lvl="2" eaLnBrk="1" hangingPunct="1">
              <a:lnSpc>
                <a:spcPct val="130000"/>
              </a:lnSpc>
              <a:spcBef>
                <a:spcPct val="0"/>
              </a:spcBef>
              <a:buFontTx/>
              <a:buNone/>
            </a:pPr>
            <a:r>
              <a:rPr lang="en-US" altLang="en-US" sz="1800">
                <a:solidFill>
                  <a:schemeClr val="bg1"/>
                </a:solidFill>
              </a:rPr>
              <a:t>Managed by:</a:t>
            </a:r>
          </a:p>
          <a:p>
            <a:pPr eaLnBrk="1" hangingPunct="1">
              <a:lnSpc>
                <a:spcPct val="130000"/>
              </a:lnSpc>
              <a:spcBef>
                <a:spcPct val="0"/>
              </a:spcBef>
            </a:pPr>
            <a:r>
              <a:rPr lang="en-US" altLang="en-US" sz="1800">
                <a:solidFill>
                  <a:schemeClr val="bg1"/>
                </a:solidFill>
              </a:rPr>
              <a:t>Focusing on interests and values, not positions  (rights to needs to benefits to equity)</a:t>
            </a:r>
          </a:p>
          <a:p>
            <a:pPr eaLnBrk="1" hangingPunct="1">
              <a:lnSpc>
                <a:spcPct val="130000"/>
              </a:lnSpc>
              <a:spcBef>
                <a:spcPct val="0"/>
              </a:spcBef>
            </a:pPr>
            <a:r>
              <a:rPr lang="en-US" altLang="en-US" sz="1800">
                <a:solidFill>
                  <a:schemeClr val="bg1"/>
                </a:solidFill>
              </a:rPr>
              <a:t>Focus on process and relationships, not dividing water</a:t>
            </a:r>
          </a:p>
          <a:p>
            <a:pPr eaLnBrk="1" hangingPunct="1">
              <a:lnSpc>
                <a:spcPct val="130000"/>
              </a:lnSpc>
              <a:spcBef>
                <a:spcPct val="0"/>
              </a:spcBef>
            </a:pPr>
            <a:r>
              <a:rPr lang="en-US" altLang="en-US" sz="1800">
                <a:solidFill>
                  <a:schemeClr val="bg1"/>
                </a:solidFill>
              </a:rPr>
              <a:t>Institutions matter</a:t>
            </a:r>
          </a:p>
        </p:txBody>
      </p:sp>
      <p:sp>
        <p:nvSpPr>
          <p:cNvPr id="48138" name="Rectangle 20">
            <a:extLst>
              <a:ext uri="{FF2B5EF4-FFF2-40B4-BE49-F238E27FC236}">
                <a16:creationId xmlns:a16="http://schemas.microsoft.com/office/drawing/2014/main" id="{18964270-F2EB-4F47-9BB1-868EFFC4D6D5}"/>
              </a:ext>
            </a:extLst>
          </p:cNvPr>
          <p:cNvSpPr>
            <a:spLocks noChangeArrowheads="1"/>
          </p:cNvSpPr>
          <p:nvPr/>
        </p:nvSpPr>
        <p:spPr bwMode="auto">
          <a:xfrm>
            <a:off x="-152400" y="4529138"/>
            <a:ext cx="45720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eaLnBrk="1" hangingPunct="1">
              <a:lnSpc>
                <a:spcPct val="130000"/>
              </a:lnSpc>
              <a:spcBef>
                <a:spcPct val="0"/>
              </a:spcBef>
              <a:buFontTx/>
              <a:buNone/>
            </a:pPr>
            <a:r>
              <a:rPr lang="en-US" altLang="en-US" sz="2800">
                <a:solidFill>
                  <a:srgbClr val="FFFF00"/>
                </a:solidFill>
              </a:rPr>
              <a:t>Most Important Skill:</a:t>
            </a:r>
          </a:p>
          <a:p>
            <a:pPr algn="ctr" eaLnBrk="1" hangingPunct="1">
              <a:lnSpc>
                <a:spcPct val="130000"/>
              </a:lnSpc>
              <a:spcBef>
                <a:spcPct val="0"/>
              </a:spcBef>
              <a:buFontTx/>
              <a:buNone/>
            </a:pPr>
            <a:r>
              <a:rPr lang="en-US" altLang="en-US" sz="2800" b="1" i="1">
                <a:solidFill>
                  <a:srgbClr val="FFFF00"/>
                </a:solidFill>
              </a:rPr>
              <a:t>LISTEN!</a:t>
            </a:r>
            <a:endParaRPr lang="en-US" altLang="en-US" sz="2800">
              <a:solidFill>
                <a:srgbClr val="FFFF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177" name="AutoShape 5">
            <a:extLst>
              <a:ext uri="{FF2B5EF4-FFF2-40B4-BE49-F238E27FC236}">
                <a16:creationId xmlns:a16="http://schemas.microsoft.com/office/drawing/2014/main" id="{A4879552-B4C6-447A-B68F-2B1EC1DDFAD4}"/>
              </a:ext>
            </a:extLst>
          </p:cNvPr>
          <p:cNvCxnSpPr>
            <a:cxnSpLocks noChangeShapeType="1"/>
          </p:cNvCxnSpPr>
          <p:nvPr/>
        </p:nvCxnSpPr>
        <p:spPr bwMode="auto">
          <a:xfrm>
            <a:off x="685800" y="914400"/>
            <a:ext cx="8001000" cy="0"/>
          </a:xfrm>
          <a:prstGeom prst="straightConnector1">
            <a:avLst/>
          </a:prstGeom>
          <a:noFill/>
          <a:ln w="50800">
            <a:solidFill>
              <a:srgbClr val="FF6666"/>
            </a:solidFill>
            <a:round/>
            <a:headEnd/>
            <a:tailEnd/>
          </a:ln>
          <a:extLst>
            <a:ext uri="{909E8E84-426E-40DD-AFC4-6F175D3DCCD1}">
              <a14:hiddenFill xmlns:a14="http://schemas.microsoft.com/office/drawing/2010/main">
                <a:noFill/>
              </a14:hiddenFill>
            </a:ext>
          </a:extLst>
        </p:spPr>
      </p:cxnSp>
      <p:sp>
        <p:nvSpPr>
          <p:cNvPr id="50178" name="Rectangle 6">
            <a:extLst>
              <a:ext uri="{FF2B5EF4-FFF2-40B4-BE49-F238E27FC236}">
                <a16:creationId xmlns:a16="http://schemas.microsoft.com/office/drawing/2014/main" id="{015C392A-8F19-49A0-8A54-F35220A4BFBE}"/>
              </a:ext>
            </a:extLst>
          </p:cNvPr>
          <p:cNvSpPr>
            <a:spLocks noChangeArrowheads="1"/>
          </p:cNvSpPr>
          <p:nvPr/>
        </p:nvSpPr>
        <p:spPr bwMode="auto">
          <a:xfrm>
            <a:off x="7162800" y="2057400"/>
            <a:ext cx="1246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eaLnBrk="1" hangingPunct="1">
              <a:spcBef>
                <a:spcPct val="0"/>
              </a:spcBef>
              <a:buFontTx/>
              <a:buNone/>
            </a:pPr>
            <a:endParaRPr lang="en-US" altLang="en-US" sz="2400">
              <a:latin typeface="Arial" panose="020B0604020202020204" pitchFamily="34" charset="0"/>
            </a:endParaRPr>
          </a:p>
        </p:txBody>
      </p:sp>
      <p:cxnSp>
        <p:nvCxnSpPr>
          <p:cNvPr id="50179" name="AutoShape 7">
            <a:extLst>
              <a:ext uri="{FF2B5EF4-FFF2-40B4-BE49-F238E27FC236}">
                <a16:creationId xmlns:a16="http://schemas.microsoft.com/office/drawing/2014/main" id="{0D5CCE19-19D8-47EC-97B1-32B65B4BB042}"/>
              </a:ext>
            </a:extLst>
          </p:cNvPr>
          <p:cNvCxnSpPr>
            <a:cxnSpLocks noChangeShapeType="1"/>
          </p:cNvCxnSpPr>
          <p:nvPr/>
        </p:nvCxnSpPr>
        <p:spPr bwMode="auto">
          <a:xfrm>
            <a:off x="914400" y="2895600"/>
            <a:ext cx="7543800" cy="0"/>
          </a:xfrm>
          <a:prstGeom prst="straightConnector1">
            <a:avLst/>
          </a:prstGeom>
          <a:noFill/>
          <a:ln w="50800">
            <a:solidFill>
              <a:srgbClr val="953A3A"/>
            </a:solidFill>
            <a:round/>
            <a:headEnd/>
            <a:tailEnd/>
          </a:ln>
          <a:extLst>
            <a:ext uri="{909E8E84-426E-40DD-AFC4-6F175D3DCCD1}">
              <a14:hiddenFill xmlns:a14="http://schemas.microsoft.com/office/drawing/2010/main">
                <a:noFill/>
              </a14:hiddenFill>
            </a:ext>
          </a:extLst>
        </p:spPr>
      </p:cxnSp>
      <p:pic>
        <p:nvPicPr>
          <p:cNvPr id="50180" name="Picture 10">
            <a:extLst>
              <a:ext uri="{FF2B5EF4-FFF2-40B4-BE49-F238E27FC236}">
                <a16:creationId xmlns:a16="http://schemas.microsoft.com/office/drawing/2014/main" id="{BC9DAD80-34AC-4320-ADCA-35FEBD1758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066800"/>
            <a:ext cx="7743825"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Rectangle 12">
            <a:extLst>
              <a:ext uri="{FF2B5EF4-FFF2-40B4-BE49-F238E27FC236}">
                <a16:creationId xmlns:a16="http://schemas.microsoft.com/office/drawing/2014/main" id="{5D2B0AC9-4D74-4C73-87DA-62C5B826ABC2}"/>
              </a:ext>
            </a:extLst>
          </p:cNvPr>
          <p:cNvSpPr>
            <a:spLocks noChangeArrowheads="1"/>
          </p:cNvSpPr>
          <p:nvPr/>
        </p:nvSpPr>
        <p:spPr bwMode="auto">
          <a:xfrm>
            <a:off x="0" y="3492500"/>
            <a:ext cx="91440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eaLnBrk="1" hangingPunct="1">
              <a:spcBef>
                <a:spcPct val="0"/>
              </a:spcBef>
              <a:buFontTx/>
              <a:buNone/>
            </a:pPr>
            <a:r>
              <a:rPr lang="en-US" altLang="en-US">
                <a:solidFill>
                  <a:srgbClr val="FFFFFF"/>
                </a:solidFill>
              </a:rPr>
              <a:t>Thank you!</a:t>
            </a:r>
          </a:p>
          <a:p>
            <a:pPr algn="ctr" eaLnBrk="1" hangingPunct="1">
              <a:spcBef>
                <a:spcPct val="0"/>
              </a:spcBef>
              <a:buFontTx/>
              <a:buNone/>
            </a:pPr>
            <a:endParaRPr lang="en-US" altLang="en-US">
              <a:solidFill>
                <a:srgbClr val="FFFFFF"/>
              </a:solidFill>
            </a:endParaRPr>
          </a:p>
          <a:p>
            <a:pPr algn="ctr" eaLnBrk="1" hangingPunct="1">
              <a:spcBef>
                <a:spcPct val="0"/>
              </a:spcBef>
              <a:buFontTx/>
              <a:buNone/>
            </a:pPr>
            <a:r>
              <a:rPr lang="en-US" altLang="en-US">
                <a:solidFill>
                  <a:srgbClr val="FFFFFF"/>
                </a:solidFill>
              </a:rPr>
              <a:t>Lynette de Silva</a:t>
            </a:r>
          </a:p>
          <a:p>
            <a:pPr algn="ctr" eaLnBrk="1" hangingPunct="1">
              <a:spcBef>
                <a:spcPct val="0"/>
              </a:spcBef>
              <a:buFontTx/>
              <a:buNone/>
            </a:pPr>
            <a:endParaRPr lang="en-US" altLang="en-US">
              <a:solidFill>
                <a:srgbClr val="FFFFFF"/>
              </a:solidFill>
            </a:endParaRPr>
          </a:p>
          <a:p>
            <a:pPr algn="ctr" eaLnBrk="1" hangingPunct="1">
              <a:spcBef>
                <a:spcPct val="0"/>
              </a:spcBef>
              <a:buFontTx/>
              <a:buNone/>
            </a:pPr>
            <a:r>
              <a:rPr lang="en-US" altLang="en-US">
                <a:solidFill>
                  <a:srgbClr val="FFFFFF"/>
                </a:solidFill>
              </a:rPr>
              <a:t>Contact me at: </a:t>
            </a:r>
            <a:r>
              <a:rPr lang="en-US" altLang="en-US">
                <a:solidFill>
                  <a:srgbClr val="FFFFFF"/>
                </a:solidFill>
                <a:hlinkClick r:id="rId4"/>
              </a:rPr>
              <a:t>desilval@Oregonstate.edu</a:t>
            </a:r>
            <a:r>
              <a:rPr lang="en-US" altLang="en-US">
                <a:solidFill>
                  <a:srgbClr val="FFFFFF"/>
                </a:solidFill>
              </a:rPr>
              <a:t> </a:t>
            </a:r>
          </a:p>
          <a:p>
            <a:pPr algn="ctr" eaLnBrk="1" hangingPunct="1">
              <a:spcBef>
                <a:spcPct val="0"/>
              </a:spcBef>
              <a:buFontTx/>
              <a:buNone/>
            </a:pPr>
            <a:r>
              <a:rPr lang="en-US" altLang="en-US">
                <a:solidFill>
                  <a:srgbClr val="FFFFFF"/>
                </a:solidFill>
              </a:rPr>
              <a:t>Visit us at: </a:t>
            </a:r>
            <a:r>
              <a:rPr lang="en-US" altLang="en-US">
                <a:solidFill>
                  <a:srgbClr val="FFFFFF"/>
                </a:solidFill>
                <a:hlinkClick r:id="rId5"/>
              </a:rPr>
              <a:t>www.transboundarywaters.orst.edu/</a:t>
            </a:r>
            <a:r>
              <a:rPr lang="en-US" altLang="en-US">
                <a:solidFill>
                  <a:srgbClr val="FFFFFF"/>
                </a:solidFill>
              </a:rPr>
              <a:t> </a:t>
            </a:r>
          </a:p>
          <a:p>
            <a:pPr eaLnBrk="1" hangingPunct="1">
              <a:spcBef>
                <a:spcPct val="0"/>
              </a:spcBef>
              <a:buFontTx/>
              <a:buNone/>
            </a:pPr>
            <a:endParaRPr lang="en-US" altLang="en-US" sz="2800">
              <a:solidFill>
                <a:srgbClr val="804000"/>
              </a:solidFill>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7F009B-7EB2-4A40-9697-B46C86B3721E}"/>
              </a:ext>
            </a:extLst>
          </p:cNvPr>
          <p:cNvSpPr txBox="1"/>
          <p:nvPr/>
        </p:nvSpPr>
        <p:spPr>
          <a:xfrm>
            <a:off x="1066800" y="2362200"/>
            <a:ext cx="7653338" cy="3416300"/>
          </a:xfrm>
          <a:prstGeom prst="rect">
            <a:avLst/>
          </a:prstGeom>
          <a:noFill/>
        </p:spPr>
        <p:txBody>
          <a:bodyPr wrap="none">
            <a:spAutoFit/>
          </a:bodyPr>
          <a:lstStyle>
            <a:lvl1pPr marL="514350" indent="-514350">
              <a:defRPr sz="2400">
                <a:solidFill>
                  <a:schemeClr val="tx1"/>
                </a:solidFill>
                <a:latin typeface="Times" panose="02020603050405020304" pitchFamily="18" charset="0"/>
                <a:ea typeface="MS PGothic" panose="020B0600070205080204" pitchFamily="34" charset="-128"/>
              </a:defRPr>
            </a:lvl1pPr>
            <a:lvl2pPr>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Font typeface="Times" panose="02020603050405020304" pitchFamily="18" charset="0"/>
              <a:buAutoNum type="arabicPeriod"/>
            </a:pPr>
            <a:r>
              <a:rPr lang="en-GB" altLang="en-US">
                <a:solidFill>
                  <a:schemeClr val="bg1"/>
                </a:solidFill>
                <a:ea typeface="Times New Roman" panose="02020603050405020304" pitchFamily="18" charset="0"/>
                <a:cs typeface="Arial" panose="020B0604020202020204" pitchFamily="34" charset="0"/>
              </a:rPr>
              <a:t>What </a:t>
            </a:r>
            <a:r>
              <a:rPr lang="en-GB" altLang="en-US" i="1">
                <a:solidFill>
                  <a:schemeClr val="bg1"/>
                </a:solidFill>
                <a:ea typeface="Times New Roman" panose="02020603050405020304" pitchFamily="18" charset="0"/>
                <a:cs typeface="Arial" panose="020B0604020202020204" pitchFamily="34" charset="0"/>
              </a:rPr>
              <a:t>is</a:t>
            </a:r>
            <a:r>
              <a:rPr lang="en-GB" altLang="en-US">
                <a:solidFill>
                  <a:schemeClr val="bg1"/>
                </a:solidFill>
                <a:ea typeface="Times New Roman" panose="02020603050405020304" pitchFamily="18" charset="0"/>
                <a:cs typeface="Arial" panose="020B0604020202020204" pitchFamily="34" charset="0"/>
              </a:rPr>
              <a:t> Conflict Resolution?</a:t>
            </a:r>
          </a:p>
          <a:p>
            <a:pPr lvl="1"/>
            <a:r>
              <a:rPr lang="en-US" altLang="en-US">
                <a:solidFill>
                  <a:schemeClr val="bg1"/>
                </a:solidFill>
                <a:cs typeface="Arial" panose="020B0604020202020204" pitchFamily="34" charset="0"/>
              </a:rPr>
              <a:t> What </a:t>
            </a:r>
            <a:r>
              <a:rPr lang="en-US" altLang="en-US" i="1">
                <a:solidFill>
                  <a:schemeClr val="bg1"/>
                </a:solidFill>
                <a:cs typeface="Arial" panose="020B0604020202020204" pitchFamily="34" charset="0"/>
              </a:rPr>
              <a:t>is</a:t>
            </a:r>
            <a:r>
              <a:rPr lang="en-US" altLang="en-US">
                <a:solidFill>
                  <a:schemeClr val="bg1"/>
                </a:solidFill>
                <a:cs typeface="Arial" panose="020B0604020202020204" pitchFamily="34" charset="0"/>
              </a:rPr>
              <a:t> Water Conflict Management &amp; Transformation?</a:t>
            </a:r>
            <a:endParaRPr lang="en-GB" altLang="en-US">
              <a:solidFill>
                <a:schemeClr val="bg1"/>
              </a:solidFill>
              <a:ea typeface="Times New Roman" panose="02020603050405020304" pitchFamily="18" charset="0"/>
              <a:cs typeface="Arial" panose="020B0604020202020204" pitchFamily="34" charset="0"/>
            </a:endParaRPr>
          </a:p>
          <a:p>
            <a:pPr>
              <a:buFont typeface="Times" panose="02020603050405020304" pitchFamily="18" charset="0"/>
              <a:buAutoNum type="arabicPeriod"/>
            </a:pPr>
            <a:endParaRPr lang="en-US" altLang="en-US">
              <a:solidFill>
                <a:schemeClr val="bg1"/>
              </a:solidFill>
            </a:endParaRPr>
          </a:p>
          <a:p>
            <a:pPr>
              <a:buFont typeface="Times" panose="02020603050405020304" pitchFamily="18" charset="0"/>
              <a:buAutoNum type="arabicPeriod"/>
            </a:pPr>
            <a:r>
              <a:rPr lang="en-US" altLang="en-US">
                <a:solidFill>
                  <a:schemeClr val="bg1"/>
                </a:solidFill>
              </a:rPr>
              <a:t>Skills and Tools</a:t>
            </a:r>
          </a:p>
          <a:p>
            <a:pPr>
              <a:buFont typeface="Times" panose="02020603050405020304" pitchFamily="18" charset="0"/>
              <a:buAutoNum type="arabicPeriod"/>
            </a:pPr>
            <a:endParaRPr lang="en-US" altLang="en-US">
              <a:solidFill>
                <a:schemeClr val="bg1"/>
              </a:solidFill>
            </a:endParaRPr>
          </a:p>
          <a:p>
            <a:pPr>
              <a:buFont typeface="Times" panose="02020603050405020304" pitchFamily="18" charset="0"/>
              <a:buAutoNum type="arabicPeriod"/>
            </a:pPr>
            <a:r>
              <a:rPr lang="en-US" altLang="en-US">
                <a:solidFill>
                  <a:schemeClr val="bg1"/>
                </a:solidFill>
              </a:rPr>
              <a:t>Research Conducted at OSU</a:t>
            </a:r>
          </a:p>
          <a:p>
            <a:endParaRPr lang="en-US" altLang="en-US"/>
          </a:p>
          <a:p>
            <a:endParaRPr lang="en-US" altLang="en-US"/>
          </a:p>
          <a:p>
            <a:endParaRPr lang="en-US" altLang="en-US"/>
          </a:p>
        </p:txBody>
      </p:sp>
      <p:sp>
        <p:nvSpPr>
          <p:cNvPr id="3" name="TextBox 2">
            <a:extLst>
              <a:ext uri="{FF2B5EF4-FFF2-40B4-BE49-F238E27FC236}">
                <a16:creationId xmlns:a16="http://schemas.microsoft.com/office/drawing/2014/main" id="{4D389116-D5EE-4F00-A440-9B3C410C6C92}"/>
              </a:ext>
            </a:extLst>
          </p:cNvPr>
          <p:cNvSpPr txBox="1"/>
          <p:nvPr/>
        </p:nvSpPr>
        <p:spPr>
          <a:xfrm>
            <a:off x="3733800" y="914400"/>
            <a:ext cx="1957388" cy="1138238"/>
          </a:xfrm>
          <a:prstGeom prst="rect">
            <a:avLst/>
          </a:prstGeom>
          <a:noFill/>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GB" altLang="en-US" sz="4400">
                <a:solidFill>
                  <a:schemeClr val="bg1"/>
                </a:solidFill>
                <a:ea typeface="Times New Roman" panose="02020603050405020304" pitchFamily="18" charset="0"/>
                <a:cs typeface="Arial" panose="020B0604020202020204" pitchFamily="34" charset="0"/>
              </a:rPr>
              <a:t>Content</a:t>
            </a:r>
          </a:p>
          <a:p>
            <a:pPr algn="ctr"/>
            <a:endParaRPr lang="en-US" altLang="en-US">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010C8FEB-D6CA-4FAF-916D-96C2CB0CCE86}"/>
              </a:ext>
            </a:extLst>
          </p:cNvPr>
          <p:cNvSpPr>
            <a:spLocks noGrp="1" noChangeArrowheads="1"/>
          </p:cNvSpPr>
          <p:nvPr>
            <p:ph type="body" idx="1"/>
          </p:nvPr>
        </p:nvSpPr>
        <p:spPr>
          <a:xfrm>
            <a:off x="-304800" y="-238125"/>
            <a:ext cx="9601200" cy="1295400"/>
          </a:xfrm>
        </p:spPr>
        <p:txBody>
          <a:bodyPr/>
          <a:lstStyle/>
          <a:p>
            <a:pPr algn="ctr" eaLnBrk="1" hangingPunct="1">
              <a:buFontTx/>
              <a:buNone/>
            </a:pPr>
            <a:endParaRPr lang="en-US" altLang="en-US" sz="2800" b="1"/>
          </a:p>
          <a:p>
            <a:pPr algn="ctr" eaLnBrk="1" hangingPunct="1">
              <a:buFontTx/>
              <a:buNone/>
            </a:pPr>
            <a:r>
              <a:rPr lang="en-GB" altLang="en-US" sz="2800">
                <a:solidFill>
                  <a:schemeClr val="bg1"/>
                </a:solidFill>
                <a:ea typeface="Times New Roman" panose="02020603050405020304" pitchFamily="18" charset="0"/>
                <a:cs typeface="Arial" panose="020B0604020202020204" pitchFamily="34" charset="0"/>
              </a:rPr>
              <a:t>What </a:t>
            </a:r>
            <a:r>
              <a:rPr lang="en-GB" altLang="en-US" sz="2800" i="1">
                <a:solidFill>
                  <a:schemeClr val="bg1"/>
                </a:solidFill>
                <a:ea typeface="Times New Roman" panose="02020603050405020304" pitchFamily="18" charset="0"/>
                <a:cs typeface="Arial" panose="020B0604020202020204" pitchFamily="34" charset="0"/>
              </a:rPr>
              <a:t>is </a:t>
            </a:r>
            <a:r>
              <a:rPr lang="en-GB" altLang="en-US" sz="2800">
                <a:solidFill>
                  <a:schemeClr val="bg1"/>
                </a:solidFill>
                <a:ea typeface="Times New Roman" panose="02020603050405020304" pitchFamily="18" charset="0"/>
                <a:cs typeface="Arial" panose="020B0604020202020204" pitchFamily="34" charset="0"/>
              </a:rPr>
              <a:t>Conflict Resolution?</a:t>
            </a:r>
          </a:p>
          <a:p>
            <a:pPr algn="ctr" eaLnBrk="1" hangingPunct="1">
              <a:buFontTx/>
              <a:buNone/>
            </a:pPr>
            <a:r>
              <a:rPr lang="en-US" altLang="en-US" sz="2800">
                <a:solidFill>
                  <a:schemeClr val="bg1"/>
                </a:solidFill>
              </a:rPr>
              <a:t>What </a:t>
            </a:r>
            <a:r>
              <a:rPr lang="en-US" altLang="en-US" sz="2800" i="1">
                <a:solidFill>
                  <a:schemeClr val="bg1"/>
                </a:solidFill>
              </a:rPr>
              <a:t>is </a:t>
            </a:r>
            <a:r>
              <a:rPr lang="en-US" altLang="en-US" sz="2800">
                <a:solidFill>
                  <a:schemeClr val="bg1"/>
                </a:solidFill>
              </a:rPr>
              <a:t>Water Conflict Management &amp; Transformation??</a:t>
            </a:r>
          </a:p>
        </p:txBody>
      </p:sp>
      <p:pic>
        <p:nvPicPr>
          <p:cNvPr id="26626" name="Picture 3">
            <a:extLst>
              <a:ext uri="{FF2B5EF4-FFF2-40B4-BE49-F238E27FC236}">
                <a16:creationId xmlns:a16="http://schemas.microsoft.com/office/drawing/2014/main" id="{08EBD2E5-8025-4FBC-A691-D0C030DC763A}"/>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4837113" y="1663700"/>
            <a:ext cx="3621087" cy="3657600"/>
          </a:xfrm>
        </p:spPr>
      </p:pic>
      <p:pic>
        <p:nvPicPr>
          <p:cNvPr id="26627" name="Picture 4">
            <a:extLst>
              <a:ext uri="{FF2B5EF4-FFF2-40B4-BE49-F238E27FC236}">
                <a16:creationId xmlns:a16="http://schemas.microsoft.com/office/drawing/2014/main" id="{A01D294F-385F-4E4B-A7DB-5967B4361D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663700"/>
            <a:ext cx="363378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 Box 5">
            <a:extLst>
              <a:ext uri="{FF2B5EF4-FFF2-40B4-BE49-F238E27FC236}">
                <a16:creationId xmlns:a16="http://schemas.microsoft.com/office/drawing/2014/main" id="{BA0680E0-CF9B-468F-9515-994DAD5B69E9}"/>
              </a:ext>
            </a:extLst>
          </p:cNvPr>
          <p:cNvSpPr txBox="1">
            <a:spLocks noChangeArrowheads="1"/>
          </p:cNvSpPr>
          <p:nvPr/>
        </p:nvSpPr>
        <p:spPr bwMode="auto">
          <a:xfrm>
            <a:off x="762000" y="5562600"/>
            <a:ext cx="769620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charset="0"/>
                <a:ea typeface="ＭＳ Ｐゴシック" charset="-128"/>
              </a:defRPr>
            </a:lvl1pPr>
            <a:lvl2pPr marL="37931725" indent="-37474525">
              <a:spcBef>
                <a:spcPct val="20000"/>
              </a:spcBef>
              <a:buChar char="–"/>
              <a:defRPr sz="2800">
                <a:solidFill>
                  <a:schemeClr val="tx1"/>
                </a:solidFill>
                <a:latin typeface="Times" charset="0"/>
                <a:ea typeface="ＭＳ Ｐゴシック" charset="-128"/>
              </a:defRPr>
            </a:lvl2pPr>
            <a:lvl3pPr marL="1143000" indent="-228600">
              <a:spcBef>
                <a:spcPct val="20000"/>
              </a:spcBef>
              <a:buChar char="•"/>
              <a:defRPr sz="2400">
                <a:solidFill>
                  <a:schemeClr val="tx1"/>
                </a:solidFill>
                <a:latin typeface="Times" charset="0"/>
                <a:ea typeface="ＭＳ Ｐゴシック" charset="-128"/>
              </a:defRPr>
            </a:lvl3pPr>
            <a:lvl4pPr marL="1600200" indent="-228600">
              <a:spcBef>
                <a:spcPct val="20000"/>
              </a:spcBef>
              <a:buChar char="–"/>
              <a:defRPr sz="2000">
                <a:solidFill>
                  <a:schemeClr val="tx1"/>
                </a:solidFill>
                <a:latin typeface="Times" charset="0"/>
                <a:ea typeface="ＭＳ Ｐゴシック" charset="-128"/>
              </a:defRPr>
            </a:lvl4pPr>
            <a:lvl5pPr marL="2057400" indent="-228600">
              <a:spcBef>
                <a:spcPct val="20000"/>
              </a:spcBef>
              <a:buChar char="»"/>
              <a:defRPr sz="2000">
                <a:solidFill>
                  <a:schemeClr val="tx1"/>
                </a:solidFill>
                <a:latin typeface="Times"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charset="0"/>
                <a:ea typeface="ＭＳ Ｐゴシック" charset="-128"/>
              </a:defRPr>
            </a:lvl9pPr>
          </a:lstStyle>
          <a:p>
            <a:pPr algn="ctr">
              <a:lnSpc>
                <a:spcPct val="80000"/>
              </a:lnSpc>
              <a:spcBef>
                <a:spcPct val="50000"/>
              </a:spcBef>
              <a:buFontTx/>
              <a:buNone/>
              <a:defRPr/>
            </a:pPr>
            <a:r>
              <a:rPr lang="en-US" altLang="x-none" sz="2400" dirty="0">
                <a:solidFill>
                  <a:schemeClr val="bg1"/>
                </a:solidFill>
                <a:latin typeface="+mn-lt"/>
              </a:rPr>
              <a:t>What changes when political entities are present?</a:t>
            </a:r>
          </a:p>
          <a:p>
            <a:pPr algn="ctr">
              <a:lnSpc>
                <a:spcPct val="70000"/>
              </a:lnSpc>
              <a:spcBef>
                <a:spcPct val="50000"/>
              </a:spcBef>
              <a:buFontTx/>
              <a:buNone/>
              <a:defRPr/>
            </a:pPr>
            <a:r>
              <a:rPr lang="en-US" altLang="x-none" sz="2400" dirty="0">
                <a:solidFill>
                  <a:schemeClr val="bg1"/>
                </a:solidFill>
                <a:latin typeface="+mn-lt"/>
              </a:rPr>
              <a:t>What capacity do we need to address the change?</a:t>
            </a:r>
          </a:p>
        </p:txBody>
      </p:sp>
      <p:sp>
        <p:nvSpPr>
          <p:cNvPr id="12" name="Pentagon 11">
            <a:extLst>
              <a:ext uri="{FF2B5EF4-FFF2-40B4-BE49-F238E27FC236}">
                <a16:creationId xmlns:a16="http://schemas.microsoft.com/office/drawing/2014/main" id="{82DF2442-961F-4ADD-87FE-B380877B64E7}"/>
              </a:ext>
            </a:extLst>
          </p:cNvPr>
          <p:cNvSpPr/>
          <p:nvPr/>
        </p:nvSpPr>
        <p:spPr bwMode="auto">
          <a:xfrm>
            <a:off x="5943600" y="6534150"/>
            <a:ext cx="3200400" cy="323850"/>
          </a:xfrm>
          <a:prstGeom prst="homePlate">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en-US" sz="2000"/>
              <a:t>Research</a:t>
            </a:r>
            <a:r>
              <a:rPr lang="is-IS" altLang="en-US" sz="2000"/>
              <a:t>…</a:t>
            </a:r>
            <a:endParaRPr lang="en-US" altLang="en-US" sz="2000"/>
          </a:p>
        </p:txBody>
      </p:sp>
      <p:sp>
        <p:nvSpPr>
          <p:cNvPr id="13" name="Pentagon 12">
            <a:extLst>
              <a:ext uri="{FF2B5EF4-FFF2-40B4-BE49-F238E27FC236}">
                <a16:creationId xmlns:a16="http://schemas.microsoft.com/office/drawing/2014/main" id="{9C1FE1B2-8821-4221-9790-19D67262E8F6}"/>
              </a:ext>
            </a:extLst>
          </p:cNvPr>
          <p:cNvSpPr/>
          <p:nvPr/>
        </p:nvSpPr>
        <p:spPr bwMode="auto">
          <a:xfrm>
            <a:off x="3048000" y="6534150"/>
            <a:ext cx="3200400" cy="323850"/>
          </a:xfrm>
          <a:prstGeom prst="homePlate">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en-US" sz="2000">
                <a:solidFill>
                  <a:srgbClr val="000000"/>
                </a:solidFill>
              </a:rPr>
              <a:t>Skills and Tools</a:t>
            </a:r>
            <a:r>
              <a:rPr lang="is-IS" altLang="en-US" sz="2000">
                <a:solidFill>
                  <a:srgbClr val="000000"/>
                </a:solidFill>
              </a:rPr>
              <a:t>…</a:t>
            </a:r>
            <a:endParaRPr lang="en-US" altLang="en-US" sz="2000">
              <a:solidFill>
                <a:srgbClr val="000000"/>
              </a:solidFill>
            </a:endParaRPr>
          </a:p>
        </p:txBody>
      </p:sp>
      <p:sp>
        <p:nvSpPr>
          <p:cNvPr id="14" name="Pentagon 13">
            <a:extLst>
              <a:ext uri="{FF2B5EF4-FFF2-40B4-BE49-F238E27FC236}">
                <a16:creationId xmlns:a16="http://schemas.microsoft.com/office/drawing/2014/main" id="{B154A965-6865-4B41-A346-B8814984D44F}"/>
              </a:ext>
            </a:extLst>
          </p:cNvPr>
          <p:cNvSpPr/>
          <p:nvPr/>
        </p:nvSpPr>
        <p:spPr bwMode="auto">
          <a:xfrm>
            <a:off x="0" y="6534597"/>
            <a:ext cx="3200400" cy="323403"/>
          </a:xfrm>
          <a:prstGeom prst="homePlate">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scene3d>
              <a:camera prst="orthographicFront"/>
              <a:lightRig rig="soft" dir="t">
                <a:rot lat="0" lon="0" rev="15600000"/>
              </a:lightRig>
            </a:scene3d>
            <a:sp3d extrusionH="57150" prstMaterial="softEdge">
              <a:bevelT w="25400" h="38100"/>
            </a:sp3d>
          </a:bodyPr>
          <a:lstStyle/>
          <a:p>
            <a:pPr algn="ctr">
              <a:defRPr/>
            </a:pPr>
            <a:r>
              <a:rPr lang="en-US" sz="2000" b="1" dirty="0">
                <a:ln/>
                <a:solidFill>
                  <a:schemeClr val="accent4"/>
                </a:solidFill>
                <a:latin typeface="Times" pitchFamily="-106" charset="0"/>
                <a:ea typeface="ＭＳ Ｐゴシック" charset="-128"/>
              </a:rPr>
              <a:t>What is Conflict</a:t>
            </a:r>
            <a:r>
              <a:rPr lang="is-IS" sz="2000" b="1" dirty="0">
                <a:ln/>
                <a:solidFill>
                  <a:schemeClr val="accent4"/>
                </a:solidFill>
                <a:latin typeface="Times" pitchFamily="-106" charset="0"/>
                <a:ea typeface="ＭＳ Ｐゴシック" charset="-128"/>
              </a:rPr>
              <a:t>…?</a:t>
            </a:r>
            <a:endParaRPr lang="en-US" sz="2000" b="1" dirty="0">
              <a:ln/>
              <a:solidFill>
                <a:schemeClr val="accent4"/>
              </a:solidFill>
              <a:latin typeface="Times" pitchFamily="-106" charset="0"/>
              <a:ea typeface="ＭＳ Ｐゴシック"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C5D190E2-8448-4769-8CE4-92DA5DBC08B2}"/>
              </a:ext>
            </a:extLst>
          </p:cNvPr>
          <p:cNvSpPr>
            <a:spLocks noGrp="1"/>
          </p:cNvSpPr>
          <p:nvPr>
            <p:ph type="title"/>
          </p:nvPr>
        </p:nvSpPr>
        <p:spPr>
          <a:xfrm>
            <a:off x="685800" y="762000"/>
            <a:ext cx="7626350" cy="1044575"/>
          </a:xfrm>
        </p:spPr>
        <p:txBody>
          <a:bodyPr/>
          <a:lstStyle/>
          <a:p>
            <a:r>
              <a:rPr lang="en-US" altLang="en-US">
                <a:solidFill>
                  <a:schemeClr val="bg1"/>
                </a:solidFill>
              </a:rPr>
              <a:t>A Narrative Tool: Use Stories</a:t>
            </a:r>
          </a:p>
        </p:txBody>
      </p:sp>
      <p:pic>
        <p:nvPicPr>
          <p:cNvPr id="28674" name="Content Placeholder 3">
            <a:extLst>
              <a:ext uri="{FF2B5EF4-FFF2-40B4-BE49-F238E27FC236}">
                <a16:creationId xmlns:a16="http://schemas.microsoft.com/office/drawing/2014/main" id="{DD434588-8126-4026-8E2C-44CEA9A9D1B5}"/>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8766" b="8766"/>
          <a:stretch>
            <a:fillRect/>
          </a:stretch>
        </p:blipFill>
        <p:spPr>
          <a:xfrm>
            <a:off x="2573338" y="2514600"/>
            <a:ext cx="3997325" cy="2062163"/>
          </a:xfrm>
        </p:spPr>
      </p:pic>
      <p:sp>
        <p:nvSpPr>
          <p:cNvPr id="28675" name="TextBox 4">
            <a:extLst>
              <a:ext uri="{FF2B5EF4-FFF2-40B4-BE49-F238E27FC236}">
                <a16:creationId xmlns:a16="http://schemas.microsoft.com/office/drawing/2014/main" id="{C74AFDA7-92DF-43D5-8A1E-9F768CBB47D9}"/>
              </a:ext>
            </a:extLst>
          </p:cNvPr>
          <p:cNvSpPr txBox="1">
            <a:spLocks noChangeArrowheads="1"/>
          </p:cNvSpPr>
          <p:nvPr/>
        </p:nvSpPr>
        <p:spPr bwMode="auto">
          <a:xfrm>
            <a:off x="38100" y="5105400"/>
            <a:ext cx="9144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a:spcBef>
                <a:spcPct val="0"/>
              </a:spcBef>
              <a:buFontTx/>
              <a:buNone/>
            </a:pPr>
            <a:r>
              <a:rPr lang="en-US" altLang="en-US" sz="1100"/>
              <a:t>http://www.bookadventurers.com/2014/04/friday-field-notes-040414/</a:t>
            </a:r>
          </a:p>
        </p:txBody>
      </p:sp>
      <p:sp>
        <p:nvSpPr>
          <p:cNvPr id="9" name="Pentagon 8">
            <a:extLst>
              <a:ext uri="{FF2B5EF4-FFF2-40B4-BE49-F238E27FC236}">
                <a16:creationId xmlns:a16="http://schemas.microsoft.com/office/drawing/2014/main" id="{6362C3E5-8C78-4377-AA3F-96BA60AE78E1}"/>
              </a:ext>
            </a:extLst>
          </p:cNvPr>
          <p:cNvSpPr/>
          <p:nvPr/>
        </p:nvSpPr>
        <p:spPr bwMode="auto">
          <a:xfrm>
            <a:off x="5943600" y="6534150"/>
            <a:ext cx="3200400" cy="323850"/>
          </a:xfrm>
          <a:prstGeom prst="homePlate">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en-US" sz="2000"/>
              <a:t>Research</a:t>
            </a:r>
            <a:r>
              <a:rPr lang="is-IS" altLang="en-US" sz="2000"/>
              <a:t>…</a:t>
            </a:r>
            <a:endParaRPr lang="en-US" altLang="en-US" sz="2000"/>
          </a:p>
        </p:txBody>
      </p:sp>
      <p:sp>
        <p:nvSpPr>
          <p:cNvPr id="10" name="Pentagon 9">
            <a:extLst>
              <a:ext uri="{FF2B5EF4-FFF2-40B4-BE49-F238E27FC236}">
                <a16:creationId xmlns:a16="http://schemas.microsoft.com/office/drawing/2014/main" id="{644A7AA2-0F6E-4511-BD48-6C11E2123C69}"/>
              </a:ext>
            </a:extLst>
          </p:cNvPr>
          <p:cNvSpPr/>
          <p:nvPr/>
        </p:nvSpPr>
        <p:spPr bwMode="auto">
          <a:xfrm>
            <a:off x="3009900" y="6534150"/>
            <a:ext cx="3200400" cy="323850"/>
          </a:xfrm>
          <a:prstGeom prst="homePlate">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en-US" sz="2000">
                <a:solidFill>
                  <a:srgbClr val="000000"/>
                </a:solidFill>
              </a:rPr>
              <a:t>Skills and Tools</a:t>
            </a:r>
            <a:r>
              <a:rPr lang="is-IS" altLang="en-US" sz="2000">
                <a:solidFill>
                  <a:srgbClr val="000000"/>
                </a:solidFill>
              </a:rPr>
              <a:t>…</a:t>
            </a:r>
            <a:endParaRPr lang="en-US" altLang="en-US" sz="2000">
              <a:solidFill>
                <a:srgbClr val="000000"/>
              </a:solidFill>
            </a:endParaRPr>
          </a:p>
        </p:txBody>
      </p:sp>
      <p:sp>
        <p:nvSpPr>
          <p:cNvPr id="11" name="Pentagon 10">
            <a:extLst>
              <a:ext uri="{FF2B5EF4-FFF2-40B4-BE49-F238E27FC236}">
                <a16:creationId xmlns:a16="http://schemas.microsoft.com/office/drawing/2014/main" id="{9E27DE1E-6DC3-4C0E-A169-EFD3D61C0490}"/>
              </a:ext>
            </a:extLst>
          </p:cNvPr>
          <p:cNvSpPr/>
          <p:nvPr/>
        </p:nvSpPr>
        <p:spPr bwMode="auto">
          <a:xfrm>
            <a:off x="0" y="6534597"/>
            <a:ext cx="3200400" cy="323403"/>
          </a:xfrm>
          <a:prstGeom prst="homePlate">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a:scene3d>
              <a:camera prst="orthographicFront"/>
              <a:lightRig rig="soft" dir="t">
                <a:rot lat="0" lon="0" rev="15600000"/>
              </a:lightRig>
            </a:scene3d>
            <a:sp3d extrusionH="57150" prstMaterial="softEdge">
              <a:bevelT w="25400" h="38100"/>
            </a:sp3d>
          </a:bodyPr>
          <a:lstStyle/>
          <a:p>
            <a:pPr algn="ctr">
              <a:defRPr/>
            </a:pPr>
            <a:r>
              <a:rPr lang="en-US" sz="2000" b="1" dirty="0">
                <a:ln/>
                <a:solidFill>
                  <a:schemeClr val="accent4"/>
                </a:solidFill>
                <a:latin typeface="Times" pitchFamily="-106" charset="0"/>
                <a:ea typeface="ＭＳ Ｐゴシック" charset="-128"/>
              </a:rPr>
              <a:t>What is Conflict</a:t>
            </a:r>
            <a:r>
              <a:rPr lang="is-IS" sz="2000" b="1" dirty="0">
                <a:ln/>
                <a:solidFill>
                  <a:schemeClr val="accent4"/>
                </a:solidFill>
                <a:latin typeface="Times" pitchFamily="-106" charset="0"/>
                <a:ea typeface="ＭＳ Ｐゴシック" charset="-128"/>
              </a:rPr>
              <a:t>…?</a:t>
            </a:r>
            <a:endParaRPr lang="en-US" sz="2000" b="1" dirty="0">
              <a:ln/>
              <a:solidFill>
                <a:schemeClr val="accent4"/>
              </a:solidFill>
              <a:latin typeface="Times" pitchFamily="-106" charset="0"/>
              <a:ea typeface="ＭＳ Ｐゴシック"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7DC67941-4678-4772-BDC5-E28A62A4FCEA}"/>
              </a:ext>
            </a:extLst>
          </p:cNvPr>
          <p:cNvSpPr>
            <a:spLocks noGrp="1"/>
          </p:cNvSpPr>
          <p:nvPr>
            <p:ph type="title"/>
          </p:nvPr>
        </p:nvSpPr>
        <p:spPr>
          <a:xfrm>
            <a:off x="0" y="533400"/>
            <a:ext cx="9144000" cy="1143000"/>
          </a:xfrm>
        </p:spPr>
        <p:txBody>
          <a:bodyPr/>
          <a:lstStyle/>
          <a:p>
            <a:r>
              <a:rPr lang="en-US" altLang="en-US">
                <a:solidFill>
                  <a:schemeClr val="bg1"/>
                </a:solidFill>
              </a:rPr>
              <a:t>Listen: Practice Active Listening </a:t>
            </a:r>
          </a:p>
        </p:txBody>
      </p:sp>
      <p:sp>
        <p:nvSpPr>
          <p:cNvPr id="9" name="Pentagon 8">
            <a:extLst>
              <a:ext uri="{FF2B5EF4-FFF2-40B4-BE49-F238E27FC236}">
                <a16:creationId xmlns:a16="http://schemas.microsoft.com/office/drawing/2014/main" id="{C1648FDC-CD25-481D-9544-14EB3D395FD2}"/>
              </a:ext>
            </a:extLst>
          </p:cNvPr>
          <p:cNvSpPr/>
          <p:nvPr/>
        </p:nvSpPr>
        <p:spPr bwMode="auto">
          <a:xfrm>
            <a:off x="5943600" y="6534150"/>
            <a:ext cx="3200400" cy="323850"/>
          </a:xfrm>
          <a:prstGeom prst="homePlate">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en-US" sz="2000"/>
              <a:t>Research</a:t>
            </a:r>
            <a:r>
              <a:rPr lang="is-IS" altLang="en-US" sz="2000"/>
              <a:t>…</a:t>
            </a:r>
            <a:endParaRPr lang="en-US" altLang="en-US" sz="2000"/>
          </a:p>
        </p:txBody>
      </p:sp>
      <p:sp>
        <p:nvSpPr>
          <p:cNvPr id="10" name="Pentagon 9">
            <a:extLst>
              <a:ext uri="{FF2B5EF4-FFF2-40B4-BE49-F238E27FC236}">
                <a16:creationId xmlns:a16="http://schemas.microsoft.com/office/drawing/2014/main" id="{49FB0D5F-ECC2-4C13-9B3F-F975D1CB1621}"/>
              </a:ext>
            </a:extLst>
          </p:cNvPr>
          <p:cNvSpPr/>
          <p:nvPr/>
        </p:nvSpPr>
        <p:spPr bwMode="auto">
          <a:xfrm>
            <a:off x="3009900" y="6534150"/>
            <a:ext cx="3200400" cy="323850"/>
          </a:xfrm>
          <a:prstGeom prst="homePlate">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en-US" sz="2000">
                <a:solidFill>
                  <a:srgbClr val="000000"/>
                </a:solidFill>
              </a:rPr>
              <a:t>Skills and Tools</a:t>
            </a:r>
            <a:r>
              <a:rPr lang="is-IS" altLang="en-US" sz="2000">
                <a:solidFill>
                  <a:srgbClr val="000000"/>
                </a:solidFill>
              </a:rPr>
              <a:t>…</a:t>
            </a:r>
            <a:endParaRPr lang="en-US" altLang="en-US" sz="2000">
              <a:solidFill>
                <a:srgbClr val="000000"/>
              </a:solidFill>
            </a:endParaRPr>
          </a:p>
        </p:txBody>
      </p:sp>
      <p:sp>
        <p:nvSpPr>
          <p:cNvPr id="11" name="Pentagon 10">
            <a:extLst>
              <a:ext uri="{FF2B5EF4-FFF2-40B4-BE49-F238E27FC236}">
                <a16:creationId xmlns:a16="http://schemas.microsoft.com/office/drawing/2014/main" id="{6AC5F853-70BC-4F19-832E-E9838B7B114B}"/>
              </a:ext>
            </a:extLst>
          </p:cNvPr>
          <p:cNvSpPr/>
          <p:nvPr/>
        </p:nvSpPr>
        <p:spPr bwMode="auto">
          <a:xfrm>
            <a:off x="0" y="6534597"/>
            <a:ext cx="3200400" cy="323403"/>
          </a:xfrm>
          <a:prstGeom prst="homePlate">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a:scene3d>
              <a:camera prst="orthographicFront"/>
              <a:lightRig rig="soft" dir="t">
                <a:rot lat="0" lon="0" rev="15600000"/>
              </a:lightRig>
            </a:scene3d>
            <a:sp3d extrusionH="57150" prstMaterial="softEdge">
              <a:bevelT w="25400" h="38100"/>
            </a:sp3d>
          </a:bodyPr>
          <a:lstStyle/>
          <a:p>
            <a:pPr algn="ctr">
              <a:defRPr/>
            </a:pPr>
            <a:r>
              <a:rPr lang="en-US" sz="2000" b="1" dirty="0">
                <a:ln/>
                <a:solidFill>
                  <a:schemeClr val="accent4"/>
                </a:solidFill>
                <a:latin typeface="Times" pitchFamily="-106" charset="0"/>
                <a:ea typeface="ＭＳ Ｐゴシック" charset="-128"/>
              </a:rPr>
              <a:t>What is Conflict</a:t>
            </a:r>
            <a:r>
              <a:rPr lang="is-IS" sz="2000" b="1" dirty="0">
                <a:ln/>
                <a:solidFill>
                  <a:schemeClr val="accent4"/>
                </a:solidFill>
                <a:latin typeface="Times" pitchFamily="-106" charset="0"/>
                <a:ea typeface="ＭＳ Ｐゴシック" charset="-128"/>
              </a:rPr>
              <a:t>…?</a:t>
            </a:r>
            <a:endParaRPr lang="en-US" sz="2000" b="1" dirty="0">
              <a:ln/>
              <a:solidFill>
                <a:schemeClr val="accent4"/>
              </a:solidFill>
              <a:latin typeface="Times" pitchFamily="-106" charset="0"/>
              <a:ea typeface="ＭＳ Ｐゴシック" charset="-128"/>
            </a:endParaRPr>
          </a:p>
        </p:txBody>
      </p:sp>
      <p:sp>
        <p:nvSpPr>
          <p:cNvPr id="30725" name="Rectangle 11">
            <a:extLst>
              <a:ext uri="{FF2B5EF4-FFF2-40B4-BE49-F238E27FC236}">
                <a16:creationId xmlns:a16="http://schemas.microsoft.com/office/drawing/2014/main" id="{A92971C1-2715-4E83-B6D7-43224A43B6C4}"/>
              </a:ext>
            </a:extLst>
          </p:cNvPr>
          <p:cNvSpPr>
            <a:spLocks noChangeArrowheads="1"/>
          </p:cNvSpPr>
          <p:nvPr/>
        </p:nvSpPr>
        <p:spPr bwMode="auto">
          <a:xfrm>
            <a:off x="0" y="5105400"/>
            <a:ext cx="914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a:spcBef>
                <a:spcPct val="0"/>
              </a:spcBef>
              <a:buFontTx/>
              <a:buNone/>
            </a:pPr>
            <a:r>
              <a:rPr lang="en-US" altLang="en-US" sz="1400"/>
              <a:t>Courtesy: L. de Silva</a:t>
            </a:r>
          </a:p>
        </p:txBody>
      </p:sp>
      <p:pic>
        <p:nvPicPr>
          <p:cNvPr id="30726" name="Picture 5">
            <a:extLst>
              <a:ext uri="{FF2B5EF4-FFF2-40B4-BE49-F238E27FC236}">
                <a16:creationId xmlns:a16="http://schemas.microsoft.com/office/drawing/2014/main" id="{A6EF92EE-F7F6-487C-AF77-A305D596D6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09900" y="2005013"/>
            <a:ext cx="2933700" cy="304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B7863BC2-0B0B-4096-9E4E-2A0541733C1C}"/>
              </a:ext>
            </a:extLst>
          </p:cNvPr>
          <p:cNvSpPr>
            <a:spLocks noGrp="1"/>
          </p:cNvSpPr>
          <p:nvPr>
            <p:ph type="title"/>
          </p:nvPr>
        </p:nvSpPr>
        <p:spPr>
          <a:xfrm>
            <a:off x="238125" y="447675"/>
            <a:ext cx="8601075" cy="1042988"/>
          </a:xfrm>
        </p:spPr>
        <p:txBody>
          <a:bodyPr/>
          <a:lstStyle/>
          <a:p>
            <a:r>
              <a:rPr lang="en-US" altLang="en-US">
                <a:solidFill>
                  <a:schemeClr val="bg1"/>
                </a:solidFill>
              </a:rPr>
              <a:t>Know the “what” and “why”: Positions verses Interests</a:t>
            </a:r>
          </a:p>
        </p:txBody>
      </p:sp>
      <p:pic>
        <p:nvPicPr>
          <p:cNvPr id="31746" name="Picture 2">
            <a:extLst>
              <a:ext uri="{FF2B5EF4-FFF2-40B4-BE49-F238E27FC236}">
                <a16:creationId xmlns:a16="http://schemas.microsoft.com/office/drawing/2014/main" id="{070AF018-3D84-4982-9DFB-748671A0C5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8975" y="2590800"/>
            <a:ext cx="522605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Box 3">
            <a:extLst>
              <a:ext uri="{FF2B5EF4-FFF2-40B4-BE49-F238E27FC236}">
                <a16:creationId xmlns:a16="http://schemas.microsoft.com/office/drawing/2014/main" id="{003659E0-1612-41E3-8E2D-ED8FF7552008}"/>
              </a:ext>
            </a:extLst>
          </p:cNvPr>
          <p:cNvSpPr txBox="1">
            <a:spLocks noChangeArrowheads="1"/>
          </p:cNvSpPr>
          <p:nvPr/>
        </p:nvSpPr>
        <p:spPr bwMode="auto">
          <a:xfrm>
            <a:off x="0" y="5537200"/>
            <a:ext cx="91440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a:spcBef>
                <a:spcPct val="0"/>
              </a:spcBef>
              <a:buFontTx/>
              <a:buNone/>
            </a:pPr>
            <a:r>
              <a:rPr lang="en-US" altLang="en-US" sz="1100" i="1"/>
              <a:t>Image from https://clientmanagementvn.files.wordpress.com/2012/09/negotiations.jpg</a:t>
            </a:r>
            <a:endParaRPr lang="en-US" altLang="en-US" sz="1100"/>
          </a:p>
          <a:p>
            <a:pPr>
              <a:spcBef>
                <a:spcPct val="0"/>
              </a:spcBef>
              <a:buFontTx/>
              <a:buNone/>
            </a:pPr>
            <a:endParaRPr lang="en-US" altLang="en-US" sz="2400"/>
          </a:p>
        </p:txBody>
      </p:sp>
      <p:sp>
        <p:nvSpPr>
          <p:cNvPr id="8" name="Pentagon 7">
            <a:extLst>
              <a:ext uri="{FF2B5EF4-FFF2-40B4-BE49-F238E27FC236}">
                <a16:creationId xmlns:a16="http://schemas.microsoft.com/office/drawing/2014/main" id="{A4FF6E68-06EC-49E8-9BF6-3465621A84CD}"/>
              </a:ext>
            </a:extLst>
          </p:cNvPr>
          <p:cNvSpPr/>
          <p:nvPr/>
        </p:nvSpPr>
        <p:spPr bwMode="auto">
          <a:xfrm>
            <a:off x="5943600" y="6534150"/>
            <a:ext cx="3200400" cy="323850"/>
          </a:xfrm>
          <a:prstGeom prst="homePlate">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en-US" sz="2000"/>
              <a:t>Research</a:t>
            </a:r>
            <a:r>
              <a:rPr lang="is-IS" altLang="en-US" sz="2000"/>
              <a:t>…</a:t>
            </a:r>
            <a:endParaRPr lang="en-US" altLang="en-US" sz="2000"/>
          </a:p>
        </p:txBody>
      </p:sp>
      <p:sp>
        <p:nvSpPr>
          <p:cNvPr id="9" name="Pentagon 8">
            <a:extLst>
              <a:ext uri="{FF2B5EF4-FFF2-40B4-BE49-F238E27FC236}">
                <a16:creationId xmlns:a16="http://schemas.microsoft.com/office/drawing/2014/main" id="{37245A13-FE4C-4D79-9AAD-F20A5C610B8D}"/>
              </a:ext>
            </a:extLst>
          </p:cNvPr>
          <p:cNvSpPr/>
          <p:nvPr/>
        </p:nvSpPr>
        <p:spPr bwMode="auto">
          <a:xfrm>
            <a:off x="3009900" y="6534150"/>
            <a:ext cx="3200400" cy="323850"/>
          </a:xfrm>
          <a:prstGeom prst="homePlate">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en-US" sz="2000">
                <a:solidFill>
                  <a:srgbClr val="000000"/>
                </a:solidFill>
              </a:rPr>
              <a:t>Skills and Tools</a:t>
            </a:r>
            <a:r>
              <a:rPr lang="is-IS" altLang="en-US" sz="2000">
                <a:solidFill>
                  <a:srgbClr val="000000"/>
                </a:solidFill>
              </a:rPr>
              <a:t>…</a:t>
            </a:r>
            <a:endParaRPr lang="en-US" altLang="en-US" sz="2000">
              <a:solidFill>
                <a:srgbClr val="000000"/>
              </a:solidFill>
            </a:endParaRPr>
          </a:p>
        </p:txBody>
      </p:sp>
      <p:sp>
        <p:nvSpPr>
          <p:cNvPr id="10" name="Pentagon 9">
            <a:extLst>
              <a:ext uri="{FF2B5EF4-FFF2-40B4-BE49-F238E27FC236}">
                <a16:creationId xmlns:a16="http://schemas.microsoft.com/office/drawing/2014/main" id="{A5137D71-62B0-406F-9773-3EB0F75C695F}"/>
              </a:ext>
            </a:extLst>
          </p:cNvPr>
          <p:cNvSpPr/>
          <p:nvPr/>
        </p:nvSpPr>
        <p:spPr bwMode="auto">
          <a:xfrm>
            <a:off x="0" y="6534597"/>
            <a:ext cx="3200400" cy="323403"/>
          </a:xfrm>
          <a:prstGeom prst="homePlate">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a:scene3d>
              <a:camera prst="orthographicFront"/>
              <a:lightRig rig="soft" dir="t">
                <a:rot lat="0" lon="0" rev="15600000"/>
              </a:lightRig>
            </a:scene3d>
            <a:sp3d extrusionH="57150" prstMaterial="softEdge">
              <a:bevelT w="25400" h="38100"/>
            </a:sp3d>
          </a:bodyPr>
          <a:lstStyle/>
          <a:p>
            <a:pPr algn="ctr">
              <a:defRPr/>
            </a:pPr>
            <a:r>
              <a:rPr lang="en-US" sz="2000" b="1" dirty="0">
                <a:ln/>
                <a:solidFill>
                  <a:schemeClr val="accent4"/>
                </a:solidFill>
                <a:latin typeface="Times" pitchFamily="-106" charset="0"/>
                <a:ea typeface="ＭＳ Ｐゴシック" charset="-128"/>
              </a:rPr>
              <a:t>What is Conflict</a:t>
            </a:r>
            <a:r>
              <a:rPr lang="is-IS" sz="2000" b="1" dirty="0">
                <a:ln/>
                <a:solidFill>
                  <a:schemeClr val="accent4"/>
                </a:solidFill>
                <a:latin typeface="Times" pitchFamily="-106" charset="0"/>
                <a:ea typeface="ＭＳ Ｐゴシック" charset="-128"/>
              </a:rPr>
              <a:t>…?</a:t>
            </a:r>
            <a:endParaRPr lang="en-US" sz="2000" b="1" dirty="0">
              <a:ln/>
              <a:solidFill>
                <a:schemeClr val="accent4"/>
              </a:solidFill>
              <a:latin typeface="Times" pitchFamily="-106" charset="0"/>
              <a:ea typeface="ＭＳ Ｐゴシック"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descr="A1_Acton_Klamath Basin_Page_9.jpg">
            <a:extLst>
              <a:ext uri="{FF2B5EF4-FFF2-40B4-BE49-F238E27FC236}">
                <a16:creationId xmlns:a16="http://schemas.microsoft.com/office/drawing/2014/main" id="{2A78A08D-09F9-4CBD-98AC-B11615E8BF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081088"/>
            <a:ext cx="15389225" cy="701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TextBox 2">
            <a:extLst>
              <a:ext uri="{FF2B5EF4-FFF2-40B4-BE49-F238E27FC236}">
                <a16:creationId xmlns:a16="http://schemas.microsoft.com/office/drawing/2014/main" id="{C1AA0BA1-4664-4E7D-885C-D045DFA150AA}"/>
              </a:ext>
            </a:extLst>
          </p:cNvPr>
          <p:cNvSpPr txBox="1">
            <a:spLocks noChangeArrowheads="1"/>
          </p:cNvSpPr>
          <p:nvPr/>
        </p:nvSpPr>
        <p:spPr bwMode="auto">
          <a:xfrm>
            <a:off x="7288213" y="1155700"/>
            <a:ext cx="1881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400"/>
              <a:t>By Mariah Acton, 2014</a:t>
            </a:r>
          </a:p>
        </p:txBody>
      </p:sp>
      <p:sp>
        <p:nvSpPr>
          <p:cNvPr id="4" name="Rectangle 3">
            <a:extLst>
              <a:ext uri="{FF2B5EF4-FFF2-40B4-BE49-F238E27FC236}">
                <a16:creationId xmlns:a16="http://schemas.microsoft.com/office/drawing/2014/main" id="{7E605D79-D60A-4243-9A13-D7A8CB1D75F9}"/>
              </a:ext>
            </a:extLst>
          </p:cNvPr>
          <p:cNvSpPr/>
          <p:nvPr/>
        </p:nvSpPr>
        <p:spPr>
          <a:xfrm>
            <a:off x="28575" y="384175"/>
            <a:ext cx="9163050" cy="646113"/>
          </a:xfrm>
          <a:prstGeom prst="rect">
            <a:avLst/>
          </a:prstGeom>
        </p:spPr>
        <p:txBody>
          <a:bodyPr wrap="none">
            <a:spAutoFit/>
          </a:bodyPr>
          <a:lstStyle/>
          <a:p>
            <a:pPr algn="ctr">
              <a:defRPr/>
            </a:pPr>
            <a:r>
              <a:rPr lang="en-US" sz="3600" dirty="0">
                <a:solidFill>
                  <a:schemeClr val="bg1"/>
                </a:solidFill>
                <a:latin typeface="Times" charset="0"/>
                <a:ea typeface="ＭＳ Ｐゴシック" charset="-128"/>
              </a:rPr>
              <a:t>Use </a:t>
            </a:r>
            <a:r>
              <a:rPr lang="en-US" sz="3600" dirty="0">
                <a:solidFill>
                  <a:schemeClr val="bg1"/>
                </a:solidFill>
                <a:latin typeface="+mj-lt"/>
                <a:ea typeface="ＭＳ Ｐゴシック" charset="-128"/>
              </a:rPr>
              <a:t>Situation</a:t>
            </a:r>
            <a:r>
              <a:rPr lang="en-US" sz="3600" dirty="0">
                <a:solidFill>
                  <a:schemeClr val="bg1"/>
                </a:solidFill>
                <a:latin typeface="Times" charset="0"/>
                <a:ea typeface="ＭＳ Ｐゴシック" charset="-128"/>
              </a:rPr>
              <a:t> Maps: Strengthen Communication</a:t>
            </a:r>
          </a:p>
        </p:txBody>
      </p:sp>
      <p:sp>
        <p:nvSpPr>
          <p:cNvPr id="8" name="Pentagon 7">
            <a:extLst>
              <a:ext uri="{FF2B5EF4-FFF2-40B4-BE49-F238E27FC236}">
                <a16:creationId xmlns:a16="http://schemas.microsoft.com/office/drawing/2014/main" id="{87C38892-7D27-4434-A7CE-81BD0CEE0407}"/>
              </a:ext>
            </a:extLst>
          </p:cNvPr>
          <p:cNvSpPr/>
          <p:nvPr/>
        </p:nvSpPr>
        <p:spPr bwMode="auto">
          <a:xfrm>
            <a:off x="5943600" y="6534150"/>
            <a:ext cx="3200400" cy="323850"/>
          </a:xfrm>
          <a:prstGeom prst="homePlate">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en-US" sz="2000"/>
              <a:t>Research</a:t>
            </a:r>
            <a:r>
              <a:rPr lang="is-IS" altLang="en-US" sz="2000"/>
              <a:t>…</a:t>
            </a:r>
            <a:endParaRPr lang="en-US" altLang="en-US" sz="2000"/>
          </a:p>
        </p:txBody>
      </p:sp>
      <p:sp>
        <p:nvSpPr>
          <p:cNvPr id="9" name="Pentagon 8">
            <a:extLst>
              <a:ext uri="{FF2B5EF4-FFF2-40B4-BE49-F238E27FC236}">
                <a16:creationId xmlns:a16="http://schemas.microsoft.com/office/drawing/2014/main" id="{E8154D65-BDD9-4341-8434-5CE24DE87167}"/>
              </a:ext>
            </a:extLst>
          </p:cNvPr>
          <p:cNvSpPr/>
          <p:nvPr/>
        </p:nvSpPr>
        <p:spPr bwMode="auto">
          <a:xfrm>
            <a:off x="3009900" y="6534150"/>
            <a:ext cx="3200400" cy="323850"/>
          </a:xfrm>
          <a:prstGeom prst="homePlate">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en-US" sz="2000">
                <a:solidFill>
                  <a:srgbClr val="000000"/>
                </a:solidFill>
              </a:rPr>
              <a:t>Skills and Tools</a:t>
            </a:r>
            <a:r>
              <a:rPr lang="is-IS" altLang="en-US" sz="2000">
                <a:solidFill>
                  <a:srgbClr val="000000"/>
                </a:solidFill>
              </a:rPr>
              <a:t>…</a:t>
            </a:r>
            <a:endParaRPr lang="en-US" altLang="en-US" sz="2000">
              <a:solidFill>
                <a:srgbClr val="000000"/>
              </a:solidFill>
            </a:endParaRPr>
          </a:p>
        </p:txBody>
      </p:sp>
      <p:sp>
        <p:nvSpPr>
          <p:cNvPr id="10" name="Pentagon 9">
            <a:extLst>
              <a:ext uri="{FF2B5EF4-FFF2-40B4-BE49-F238E27FC236}">
                <a16:creationId xmlns:a16="http://schemas.microsoft.com/office/drawing/2014/main" id="{79431507-6B1C-4B94-B6D3-82E1EABF18BE}"/>
              </a:ext>
            </a:extLst>
          </p:cNvPr>
          <p:cNvSpPr/>
          <p:nvPr/>
        </p:nvSpPr>
        <p:spPr bwMode="auto">
          <a:xfrm>
            <a:off x="0" y="6534597"/>
            <a:ext cx="3200400" cy="323403"/>
          </a:xfrm>
          <a:prstGeom prst="homePlate">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a:scene3d>
              <a:camera prst="orthographicFront"/>
              <a:lightRig rig="soft" dir="t">
                <a:rot lat="0" lon="0" rev="15600000"/>
              </a:lightRig>
            </a:scene3d>
            <a:sp3d extrusionH="57150" prstMaterial="softEdge">
              <a:bevelT w="25400" h="38100"/>
            </a:sp3d>
          </a:bodyPr>
          <a:lstStyle/>
          <a:p>
            <a:pPr algn="ctr">
              <a:defRPr/>
            </a:pPr>
            <a:r>
              <a:rPr lang="en-US" sz="2000" b="1" dirty="0">
                <a:ln/>
                <a:solidFill>
                  <a:schemeClr val="accent4"/>
                </a:solidFill>
                <a:latin typeface="Times" pitchFamily="-106" charset="0"/>
                <a:ea typeface="ＭＳ Ｐゴシック" charset="-128"/>
              </a:rPr>
              <a:t>What is Conflict</a:t>
            </a:r>
            <a:r>
              <a:rPr lang="is-IS" sz="2000" b="1" dirty="0">
                <a:ln/>
                <a:solidFill>
                  <a:schemeClr val="accent4"/>
                </a:solidFill>
                <a:latin typeface="Times" pitchFamily="-106" charset="0"/>
                <a:ea typeface="ＭＳ Ｐゴシック" charset="-128"/>
              </a:rPr>
              <a:t>…?</a:t>
            </a:r>
            <a:endParaRPr lang="en-US" sz="2000" b="1" dirty="0">
              <a:ln/>
              <a:solidFill>
                <a:schemeClr val="accent4"/>
              </a:solidFill>
              <a:latin typeface="Times" pitchFamily="-106" charset="0"/>
              <a:ea typeface="ＭＳ Ｐゴシック"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A3235661-E2E8-454F-8E10-0D9FF4649AD4}"/>
              </a:ext>
            </a:extLst>
          </p:cNvPr>
          <p:cNvSpPr>
            <a:spLocks noGrp="1"/>
          </p:cNvSpPr>
          <p:nvPr>
            <p:ph type="title"/>
          </p:nvPr>
        </p:nvSpPr>
        <p:spPr>
          <a:xfrm>
            <a:off x="412750" y="381000"/>
            <a:ext cx="8520113" cy="1225550"/>
          </a:xfrm>
        </p:spPr>
        <p:txBody>
          <a:bodyPr/>
          <a:lstStyle/>
          <a:p>
            <a:r>
              <a:rPr lang="en-US" altLang="en-US" sz="4000">
                <a:solidFill>
                  <a:schemeClr val="bg1"/>
                </a:solidFill>
              </a:rPr>
              <a:t>Reframe: The Art of Dilemma-Posing</a:t>
            </a:r>
          </a:p>
        </p:txBody>
      </p:sp>
      <p:sp>
        <p:nvSpPr>
          <p:cNvPr id="5" name="Rectangle 4">
            <a:extLst>
              <a:ext uri="{FF2B5EF4-FFF2-40B4-BE49-F238E27FC236}">
                <a16:creationId xmlns:a16="http://schemas.microsoft.com/office/drawing/2014/main" id="{654E3474-0679-4085-95E3-1F681539F044}"/>
              </a:ext>
            </a:extLst>
          </p:cNvPr>
          <p:cNvSpPr/>
          <p:nvPr/>
        </p:nvSpPr>
        <p:spPr>
          <a:xfrm>
            <a:off x="0" y="4419600"/>
            <a:ext cx="9144000" cy="1158875"/>
          </a:xfrm>
          <a:prstGeom prst="rect">
            <a:avLst/>
          </a:prstGeom>
        </p:spPr>
        <p:txBody>
          <a:bodyPr>
            <a:spAutoFit/>
          </a:bodyPr>
          <a:lstStyle/>
          <a:p>
            <a:pPr algn="ctr">
              <a:spcAft>
                <a:spcPts val="1600"/>
              </a:spcAft>
              <a:defRPr/>
            </a:pPr>
            <a:r>
              <a:rPr lang="en-US" sz="2800" u="sng" dirty="0">
                <a:solidFill>
                  <a:schemeClr val="bg1"/>
                </a:solidFill>
                <a:latin typeface="+mn-lt"/>
                <a:ea typeface="ＭＳ 明朝" charset="-128"/>
                <a:cs typeface="Times New Roman" charset="0"/>
              </a:rPr>
              <a:t>Formula</a:t>
            </a:r>
          </a:p>
          <a:p>
            <a:pPr algn="ctr">
              <a:spcAft>
                <a:spcPts val="1600"/>
              </a:spcAft>
              <a:defRPr/>
            </a:pPr>
            <a:r>
              <a:rPr lang="en-US" sz="2800" dirty="0">
                <a:solidFill>
                  <a:schemeClr val="bg1"/>
                </a:solidFill>
                <a:latin typeface="+mn-lt"/>
                <a:ea typeface="ＭＳ 明朝" charset="-128"/>
                <a:cs typeface="Times New Roman" charset="0"/>
              </a:rPr>
              <a:t>How can we address “A” and at the same time build “B”?</a:t>
            </a:r>
          </a:p>
        </p:txBody>
      </p:sp>
      <p:pic>
        <p:nvPicPr>
          <p:cNvPr id="34819" name="Picture 5">
            <a:extLst>
              <a:ext uri="{FF2B5EF4-FFF2-40B4-BE49-F238E27FC236}">
                <a16:creationId xmlns:a16="http://schemas.microsoft.com/office/drawing/2014/main" id="{A264E6E2-7137-48CB-9E1C-E691D14DC5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30575" y="1606550"/>
            <a:ext cx="2684463"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Box 6">
            <a:extLst>
              <a:ext uri="{FF2B5EF4-FFF2-40B4-BE49-F238E27FC236}">
                <a16:creationId xmlns:a16="http://schemas.microsoft.com/office/drawing/2014/main" id="{2B662195-68E2-4290-8559-A9570F42B396}"/>
              </a:ext>
            </a:extLst>
          </p:cNvPr>
          <p:cNvSpPr txBox="1">
            <a:spLocks noChangeArrowheads="1"/>
          </p:cNvSpPr>
          <p:nvPr/>
        </p:nvSpPr>
        <p:spPr bwMode="auto">
          <a:xfrm>
            <a:off x="228600" y="3930650"/>
            <a:ext cx="914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a:spcBef>
                <a:spcPct val="0"/>
              </a:spcBef>
              <a:buFontTx/>
              <a:buNone/>
            </a:pPr>
            <a:r>
              <a:rPr lang="en-US" altLang="en-US" sz="1000"/>
              <a:t>https://lisa-christiansen.com/2012/05/10/nlp-reframing-the-past-does-not-equal-the-future/</a:t>
            </a:r>
          </a:p>
        </p:txBody>
      </p:sp>
      <p:sp>
        <p:nvSpPr>
          <p:cNvPr id="11" name="Pentagon 10">
            <a:extLst>
              <a:ext uri="{FF2B5EF4-FFF2-40B4-BE49-F238E27FC236}">
                <a16:creationId xmlns:a16="http://schemas.microsoft.com/office/drawing/2014/main" id="{147D83C5-200C-4F16-9E6F-0B25B290394B}"/>
              </a:ext>
            </a:extLst>
          </p:cNvPr>
          <p:cNvSpPr/>
          <p:nvPr/>
        </p:nvSpPr>
        <p:spPr bwMode="auto">
          <a:xfrm>
            <a:off x="5943600" y="6534150"/>
            <a:ext cx="3200400" cy="323850"/>
          </a:xfrm>
          <a:prstGeom prst="homePlate">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en-US" sz="2000"/>
              <a:t>Research</a:t>
            </a:r>
            <a:r>
              <a:rPr lang="is-IS" altLang="en-US" sz="2000"/>
              <a:t>…</a:t>
            </a:r>
            <a:endParaRPr lang="en-US" altLang="en-US" sz="2000"/>
          </a:p>
        </p:txBody>
      </p:sp>
      <p:sp>
        <p:nvSpPr>
          <p:cNvPr id="12" name="Pentagon 11">
            <a:extLst>
              <a:ext uri="{FF2B5EF4-FFF2-40B4-BE49-F238E27FC236}">
                <a16:creationId xmlns:a16="http://schemas.microsoft.com/office/drawing/2014/main" id="{CFC51CE9-D2DF-42F2-9337-BD26AC4DCAB2}"/>
              </a:ext>
            </a:extLst>
          </p:cNvPr>
          <p:cNvSpPr/>
          <p:nvPr/>
        </p:nvSpPr>
        <p:spPr bwMode="auto">
          <a:xfrm>
            <a:off x="3009900" y="6534150"/>
            <a:ext cx="3200400" cy="323850"/>
          </a:xfrm>
          <a:prstGeom prst="homePlate">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en-US" sz="2000">
                <a:solidFill>
                  <a:srgbClr val="000000"/>
                </a:solidFill>
              </a:rPr>
              <a:t>Skills and Tools</a:t>
            </a:r>
            <a:r>
              <a:rPr lang="is-IS" altLang="en-US" sz="2000">
                <a:solidFill>
                  <a:srgbClr val="000000"/>
                </a:solidFill>
              </a:rPr>
              <a:t>…</a:t>
            </a:r>
            <a:endParaRPr lang="en-US" altLang="en-US" sz="2000">
              <a:solidFill>
                <a:srgbClr val="000000"/>
              </a:solidFill>
            </a:endParaRPr>
          </a:p>
        </p:txBody>
      </p:sp>
      <p:sp>
        <p:nvSpPr>
          <p:cNvPr id="13" name="Pentagon 12">
            <a:extLst>
              <a:ext uri="{FF2B5EF4-FFF2-40B4-BE49-F238E27FC236}">
                <a16:creationId xmlns:a16="http://schemas.microsoft.com/office/drawing/2014/main" id="{07D16A6B-8F3D-4596-B4CF-159C54891215}"/>
              </a:ext>
            </a:extLst>
          </p:cNvPr>
          <p:cNvSpPr/>
          <p:nvPr/>
        </p:nvSpPr>
        <p:spPr bwMode="auto">
          <a:xfrm>
            <a:off x="0" y="6534597"/>
            <a:ext cx="3200400" cy="323403"/>
          </a:xfrm>
          <a:prstGeom prst="homePlate">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a:scene3d>
              <a:camera prst="orthographicFront"/>
              <a:lightRig rig="soft" dir="t">
                <a:rot lat="0" lon="0" rev="15600000"/>
              </a:lightRig>
            </a:scene3d>
            <a:sp3d extrusionH="57150" prstMaterial="softEdge">
              <a:bevelT w="25400" h="38100"/>
            </a:sp3d>
          </a:bodyPr>
          <a:lstStyle/>
          <a:p>
            <a:pPr algn="ctr">
              <a:defRPr/>
            </a:pPr>
            <a:r>
              <a:rPr lang="en-US" sz="2000" b="1" dirty="0">
                <a:ln/>
                <a:solidFill>
                  <a:schemeClr val="accent4"/>
                </a:solidFill>
                <a:latin typeface="Times" pitchFamily="-106" charset="0"/>
                <a:ea typeface="ＭＳ Ｐゴシック" charset="-128"/>
              </a:rPr>
              <a:t>What is Conflict</a:t>
            </a:r>
            <a:r>
              <a:rPr lang="is-IS" sz="2000" b="1" dirty="0">
                <a:ln/>
                <a:solidFill>
                  <a:schemeClr val="accent4"/>
                </a:solidFill>
                <a:latin typeface="Times" pitchFamily="-106" charset="0"/>
                <a:ea typeface="ＭＳ Ｐゴシック" charset="-128"/>
              </a:rPr>
              <a:t>…?</a:t>
            </a:r>
            <a:endParaRPr lang="en-US" sz="2000" b="1" dirty="0">
              <a:ln/>
              <a:solidFill>
                <a:schemeClr val="accent4"/>
              </a:solidFill>
              <a:latin typeface="Times" pitchFamily="-106" charset="0"/>
              <a:ea typeface="ＭＳ Ｐゴシック"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8F60DDA5-B0BD-4D1B-B81F-4113440397CA}"/>
              </a:ext>
            </a:extLst>
          </p:cNvPr>
          <p:cNvSpPr>
            <a:spLocks noGrp="1"/>
          </p:cNvSpPr>
          <p:nvPr>
            <p:ph type="title"/>
          </p:nvPr>
        </p:nvSpPr>
        <p:spPr>
          <a:xfrm>
            <a:off x="0" y="304800"/>
            <a:ext cx="9144000" cy="1143000"/>
          </a:xfrm>
        </p:spPr>
        <p:txBody>
          <a:bodyPr/>
          <a:lstStyle/>
          <a:p>
            <a:pPr marL="342900" indent="-342900"/>
            <a:r>
              <a:rPr lang="en-US" altLang="en-US">
                <a:solidFill>
                  <a:schemeClr val="bg1"/>
                </a:solidFill>
              </a:rPr>
              <a:t>Experiential Learning: Explore Serious Gaming in Water</a:t>
            </a:r>
          </a:p>
        </p:txBody>
      </p:sp>
      <p:pic>
        <p:nvPicPr>
          <p:cNvPr id="35842" name="Picture 2">
            <a:extLst>
              <a:ext uri="{FF2B5EF4-FFF2-40B4-BE49-F238E27FC236}">
                <a16:creationId xmlns:a16="http://schemas.microsoft.com/office/drawing/2014/main" id="{0E3791AF-D97F-4587-9D54-CAA39DB703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676400"/>
            <a:ext cx="4597400"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D5364C4C-82CE-4082-AE95-47FA7572F050}"/>
              </a:ext>
            </a:extLst>
          </p:cNvPr>
          <p:cNvSpPr txBox="1"/>
          <p:nvPr/>
        </p:nvSpPr>
        <p:spPr>
          <a:xfrm>
            <a:off x="0" y="5518150"/>
            <a:ext cx="9144000" cy="708025"/>
          </a:xfrm>
          <a:prstGeom prst="rect">
            <a:avLst/>
          </a:prstGeom>
          <a:noFill/>
        </p:spPr>
        <p:txBody>
          <a:bodyPr>
            <a:spAutoFit/>
          </a:bodyPr>
          <a:lstStyle/>
          <a:p>
            <a:pPr algn="ctr">
              <a:defRPr/>
            </a:pPr>
            <a:r>
              <a:rPr lang="en-US" sz="2000" dirty="0">
                <a:solidFill>
                  <a:schemeClr val="bg1"/>
                </a:solidFill>
                <a:latin typeface="+mn-lt"/>
                <a:ea typeface="ＭＳ Ｐゴシック" charset="-128"/>
              </a:rPr>
              <a:t>Learn more at: </a:t>
            </a:r>
          </a:p>
          <a:p>
            <a:pPr algn="ctr">
              <a:defRPr/>
            </a:pPr>
            <a:r>
              <a:rPr lang="en-US" sz="2000" dirty="0">
                <a:solidFill>
                  <a:schemeClr val="bg1"/>
                </a:solidFill>
                <a:latin typeface="+mn-lt"/>
                <a:ea typeface="ＭＳ Ｐゴシック" charset="-128"/>
                <a:cs typeface="Cambria"/>
                <a:hlinkClick r:id="rId4"/>
              </a:rPr>
              <a:t>http://rainbowwatercoalition.blogspot.com/2016/04/serious-gaming-in-water.html</a:t>
            </a:r>
            <a:r>
              <a:rPr lang="en-US" sz="2000" dirty="0">
                <a:solidFill>
                  <a:schemeClr val="bg1"/>
                </a:solidFill>
                <a:latin typeface="+mn-lt"/>
                <a:ea typeface="ＭＳ Ｐゴシック" charset="-128"/>
              </a:rPr>
              <a:t> </a:t>
            </a:r>
          </a:p>
        </p:txBody>
      </p:sp>
      <p:sp>
        <p:nvSpPr>
          <p:cNvPr id="8" name="Pentagon 7">
            <a:extLst>
              <a:ext uri="{FF2B5EF4-FFF2-40B4-BE49-F238E27FC236}">
                <a16:creationId xmlns:a16="http://schemas.microsoft.com/office/drawing/2014/main" id="{D6BB6628-C8E0-4C1D-BE1D-FFB482EA3338}"/>
              </a:ext>
            </a:extLst>
          </p:cNvPr>
          <p:cNvSpPr/>
          <p:nvPr/>
        </p:nvSpPr>
        <p:spPr bwMode="auto">
          <a:xfrm>
            <a:off x="5943600" y="6534150"/>
            <a:ext cx="3200400" cy="323850"/>
          </a:xfrm>
          <a:prstGeom prst="homePlate">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en-US" sz="2000"/>
              <a:t>Research</a:t>
            </a:r>
            <a:r>
              <a:rPr lang="is-IS" altLang="en-US" sz="2000"/>
              <a:t>…</a:t>
            </a:r>
            <a:endParaRPr lang="en-US" altLang="en-US" sz="2000"/>
          </a:p>
        </p:txBody>
      </p:sp>
      <p:sp>
        <p:nvSpPr>
          <p:cNvPr id="9" name="Pentagon 8">
            <a:extLst>
              <a:ext uri="{FF2B5EF4-FFF2-40B4-BE49-F238E27FC236}">
                <a16:creationId xmlns:a16="http://schemas.microsoft.com/office/drawing/2014/main" id="{2D8E89F7-2D78-4E2F-B09F-E24107869BB0}"/>
              </a:ext>
            </a:extLst>
          </p:cNvPr>
          <p:cNvSpPr/>
          <p:nvPr/>
        </p:nvSpPr>
        <p:spPr bwMode="auto">
          <a:xfrm>
            <a:off x="3009900" y="6534150"/>
            <a:ext cx="3200400" cy="323850"/>
          </a:xfrm>
          <a:prstGeom prst="homePlate">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en-US" sz="2000">
                <a:solidFill>
                  <a:srgbClr val="000000"/>
                </a:solidFill>
              </a:rPr>
              <a:t>Skills and Tools</a:t>
            </a:r>
            <a:r>
              <a:rPr lang="is-IS" altLang="en-US" sz="2000">
                <a:solidFill>
                  <a:srgbClr val="000000"/>
                </a:solidFill>
              </a:rPr>
              <a:t>…</a:t>
            </a:r>
            <a:endParaRPr lang="en-US" altLang="en-US" sz="2000">
              <a:solidFill>
                <a:srgbClr val="000000"/>
              </a:solidFill>
            </a:endParaRPr>
          </a:p>
        </p:txBody>
      </p:sp>
      <p:sp>
        <p:nvSpPr>
          <p:cNvPr id="10" name="Pentagon 9">
            <a:extLst>
              <a:ext uri="{FF2B5EF4-FFF2-40B4-BE49-F238E27FC236}">
                <a16:creationId xmlns:a16="http://schemas.microsoft.com/office/drawing/2014/main" id="{B85EFA2C-5AB7-46B3-AF56-B11307D73135}"/>
              </a:ext>
            </a:extLst>
          </p:cNvPr>
          <p:cNvSpPr/>
          <p:nvPr/>
        </p:nvSpPr>
        <p:spPr bwMode="auto">
          <a:xfrm>
            <a:off x="0" y="6534597"/>
            <a:ext cx="3200400" cy="323403"/>
          </a:xfrm>
          <a:prstGeom prst="homePlate">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a:scene3d>
              <a:camera prst="orthographicFront"/>
              <a:lightRig rig="soft" dir="t">
                <a:rot lat="0" lon="0" rev="15600000"/>
              </a:lightRig>
            </a:scene3d>
            <a:sp3d extrusionH="57150" prstMaterial="softEdge">
              <a:bevelT w="25400" h="38100"/>
            </a:sp3d>
          </a:bodyPr>
          <a:lstStyle/>
          <a:p>
            <a:pPr algn="ctr">
              <a:defRPr/>
            </a:pPr>
            <a:r>
              <a:rPr lang="en-US" sz="2000" b="1" dirty="0">
                <a:ln/>
                <a:solidFill>
                  <a:schemeClr val="accent4"/>
                </a:solidFill>
                <a:latin typeface="Times" pitchFamily="-106" charset="0"/>
                <a:ea typeface="ＭＳ Ｐゴシック" charset="-128"/>
              </a:rPr>
              <a:t>What is Conflict</a:t>
            </a:r>
            <a:r>
              <a:rPr lang="is-IS" sz="2000" b="1" dirty="0">
                <a:ln/>
                <a:solidFill>
                  <a:schemeClr val="accent4"/>
                </a:solidFill>
                <a:latin typeface="Times" pitchFamily="-106" charset="0"/>
                <a:ea typeface="ＭＳ Ｐゴシック" charset="-128"/>
              </a:rPr>
              <a:t>…?</a:t>
            </a:r>
            <a:endParaRPr lang="en-US" sz="2000" b="1" dirty="0">
              <a:ln/>
              <a:solidFill>
                <a:schemeClr val="accent4"/>
              </a:solidFill>
              <a:latin typeface="Times" pitchFamily="-106" charset="0"/>
              <a:ea typeface="ＭＳ Ｐゴシック" charset="-128"/>
            </a:endParaRPr>
          </a:p>
        </p:txBody>
      </p:sp>
      <p:sp>
        <p:nvSpPr>
          <p:cNvPr id="35847" name="TextBox 10">
            <a:extLst>
              <a:ext uri="{FF2B5EF4-FFF2-40B4-BE49-F238E27FC236}">
                <a16:creationId xmlns:a16="http://schemas.microsoft.com/office/drawing/2014/main" id="{E23AFADB-67F5-4B87-9828-37EA5C49F1D7}"/>
              </a:ext>
            </a:extLst>
          </p:cNvPr>
          <p:cNvSpPr txBox="1">
            <a:spLocks noChangeArrowheads="1"/>
          </p:cNvSpPr>
          <p:nvPr/>
        </p:nvSpPr>
        <p:spPr bwMode="auto">
          <a:xfrm>
            <a:off x="0" y="5124450"/>
            <a:ext cx="914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a:spcBef>
                <a:spcPct val="0"/>
              </a:spcBef>
              <a:buFontTx/>
              <a:buNone/>
            </a:pPr>
            <a:r>
              <a:rPr lang="en-US" altLang="en-US" sz="1400"/>
              <a:t>Courtesy: A. T. Wolf</a:t>
            </a:r>
          </a:p>
        </p:txBody>
      </p:sp>
    </p:spTree>
  </p:cSld>
  <p:clrMapOvr>
    <a:masterClrMapping/>
  </p:clrMapOvr>
</p:sld>
</file>

<file path=ppt/theme/theme1.xml><?xml version="1.0" encoding="utf-8"?>
<a:theme xmlns:a="http://schemas.openxmlformats.org/drawingml/2006/main" name="Blank Presentation">
  <a:themeElements>
    <a:clrScheme name="Custom 28">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6"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Blank Presentation">
  <a:themeElements>
    <a:clrScheme name="Custom 28">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6"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9018</TotalTime>
  <Words>1144</Words>
  <Application>Microsoft Office PowerPoint</Application>
  <PresentationFormat>On-screen Show (4:3)</PresentationFormat>
  <Paragraphs>230</Paragraphs>
  <Slides>19</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Times</vt:lpstr>
      <vt:lpstr>MS PGothic</vt:lpstr>
      <vt:lpstr>Arial</vt:lpstr>
      <vt:lpstr>Times New Roman</vt:lpstr>
      <vt:lpstr>ＭＳ 明朝</vt:lpstr>
      <vt:lpstr>Cambria</vt:lpstr>
      <vt:lpstr>Wingdings</vt:lpstr>
      <vt:lpstr>Blank Presentation</vt:lpstr>
      <vt:lpstr>8_Blank Presentation</vt:lpstr>
      <vt:lpstr>PowerPoint Presentation</vt:lpstr>
      <vt:lpstr>PowerPoint Presentation</vt:lpstr>
      <vt:lpstr>PowerPoint Presentation</vt:lpstr>
      <vt:lpstr>A Narrative Tool: Use Stories</vt:lpstr>
      <vt:lpstr>Listen: Practice Active Listening </vt:lpstr>
      <vt:lpstr>Know the “what” and “why”: Positions verses Interests</vt:lpstr>
      <vt:lpstr>PowerPoint Presentation</vt:lpstr>
      <vt:lpstr>Reframe: The Art of Dilemma-Posing</vt:lpstr>
      <vt:lpstr>Experiential Learning: Explore Serious Gaming in Water</vt:lpstr>
      <vt:lpstr>Explore Four Worlds: Water</vt:lpstr>
      <vt:lpstr>Beyond the River: Benefits of Cooperation</vt:lpstr>
      <vt:lpstr>Utilize Universities:  Universities Consortium on Columbia River Governance</vt:lpstr>
      <vt:lpstr>PowerPoint Presentation</vt:lpstr>
      <vt:lpstr>PowerPoint Presentation</vt:lpstr>
      <vt:lpstr>Events Database: Example</vt:lpstr>
      <vt:lpstr>PowerPoint Presentation</vt:lpstr>
      <vt:lpstr>Basins at Risk: Working Hypothesis</vt:lpstr>
      <vt:lpstr>Take Away: Water Conflict Management</vt:lpstr>
      <vt:lpstr>PowerPoint Presentation</vt:lpstr>
    </vt:vector>
  </TitlesOfParts>
  <Company>OSU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Institutional Capacity</dc:title>
  <dc:creator>AT W</dc:creator>
  <cp:lastModifiedBy>waawra.webmaster@gmail.com</cp:lastModifiedBy>
  <cp:revision>160</cp:revision>
  <dcterms:created xsi:type="dcterms:W3CDTF">2010-06-16T15:18:28Z</dcterms:created>
  <dcterms:modified xsi:type="dcterms:W3CDTF">2017-10-03T05:40:35Z</dcterms:modified>
</cp:coreProperties>
</file>